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1"/>
  </p:notesMasterIdLst>
  <p:sldIdLst>
    <p:sldId id="463" r:id="rId3"/>
    <p:sldId id="478" r:id="rId4"/>
    <p:sldId id="448" r:id="rId5"/>
    <p:sldId id="455" r:id="rId6"/>
    <p:sldId id="480" r:id="rId7"/>
    <p:sldId id="479" r:id="rId8"/>
    <p:sldId id="489" r:id="rId9"/>
    <p:sldId id="490" r:id="rId10"/>
    <p:sldId id="472" r:id="rId11"/>
    <p:sldId id="494" r:id="rId12"/>
    <p:sldId id="486" r:id="rId13"/>
    <p:sldId id="482" r:id="rId14"/>
    <p:sldId id="487" r:id="rId15"/>
    <p:sldId id="491" r:id="rId16"/>
    <p:sldId id="499" r:id="rId17"/>
    <p:sldId id="426" r:id="rId18"/>
    <p:sldId id="492" r:id="rId19"/>
    <p:sldId id="431" r:id="rId20"/>
    <p:sldId id="434" r:id="rId21"/>
    <p:sldId id="497" r:id="rId22"/>
    <p:sldId id="488" r:id="rId23"/>
    <p:sldId id="493" r:id="rId24"/>
    <p:sldId id="496" r:id="rId25"/>
    <p:sldId id="485" r:id="rId26"/>
    <p:sldId id="498" r:id="rId27"/>
    <p:sldId id="466" r:id="rId28"/>
    <p:sldId id="473" r:id="rId29"/>
    <p:sldId id="477" r:id="rId30"/>
  </p:sldIdLst>
  <p:sldSz cx="9144000" cy="6858000" type="screen4x3"/>
  <p:notesSz cx="9926638" cy="679767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Κώστας Κεφαλάς" initials="Κ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4472C4"/>
    <a:srgbClr val="CC9900"/>
    <a:srgbClr val="AAB167"/>
    <a:srgbClr val="99CCFF"/>
    <a:srgbClr val="CDA453"/>
    <a:srgbClr val="F18665"/>
    <a:srgbClr val="CC834C"/>
    <a:srgbClr val="468C96"/>
    <a:srgbClr val="F6F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68588" autoAdjust="0"/>
  </p:normalViewPr>
  <p:slideViewPr>
    <p:cSldViewPr>
      <p:cViewPr varScale="1">
        <p:scale>
          <a:sx n="72" d="100"/>
          <a:sy n="72" d="100"/>
        </p:scale>
        <p:origin x="126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Bestand:Pda-hp-ipaq-hx4700.svg" TargetMode="External"/><Relationship Id="rId1" Type="http://schemas.openxmlformats.org/officeDocument/2006/relationships/image" Target="../media/image4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Bestand:Pda-hp-ipaq-hx4700.svg" TargetMode="External"/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82C29-548C-437E-8C6F-33464AD56D33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09DDAF4-B38C-4CA3-8777-BFFB6B1BE7DF}">
      <dgm:prSet phldrT="[Text]" custT="1"/>
      <dgm:spPr>
        <a:solidFill>
          <a:srgbClr val="CC9900"/>
        </a:solidFill>
      </dgm:spPr>
      <dgm:t>
        <a:bodyPr/>
        <a:lstStyle/>
        <a:p>
          <a:r>
            <a:rPr lang="el-GR" sz="1600" b="1" dirty="0">
              <a:solidFill>
                <a:srgbClr val="002060"/>
              </a:solidFill>
            </a:rPr>
            <a:t>Ιστορία</a:t>
          </a:r>
        </a:p>
      </dgm:t>
    </dgm:pt>
    <dgm:pt modelId="{88883DC4-1E03-47D2-8453-1BC46A4A8B38}" type="parTrans" cxnId="{2B86436D-1773-4054-9DA8-D15E5DF9ACD8}">
      <dgm:prSet/>
      <dgm:spPr/>
      <dgm:t>
        <a:bodyPr/>
        <a:lstStyle/>
        <a:p>
          <a:endParaRPr lang="el-GR"/>
        </a:p>
      </dgm:t>
    </dgm:pt>
    <dgm:pt modelId="{20ED9C2D-76A4-43CD-9335-A3E24DACBB6D}" type="sibTrans" cxnId="{2B86436D-1773-4054-9DA8-D15E5DF9ACD8}">
      <dgm:prSet/>
      <dgm:spPr/>
      <dgm:t>
        <a:bodyPr/>
        <a:lstStyle/>
        <a:p>
          <a:endParaRPr lang="el-GR"/>
        </a:p>
      </dgm:t>
    </dgm:pt>
    <dgm:pt modelId="{77FB5BD6-CCF5-44B4-BDC2-C74EAB560D09}">
      <dgm:prSet phldrT="[Text]" custT="1"/>
      <dgm:spPr/>
      <dgm:t>
        <a:bodyPr/>
        <a:lstStyle/>
        <a:p>
          <a:r>
            <a:rPr lang="el-GR" sz="1800" dirty="0"/>
            <a:t>Ίδρυση, Θεσσαλονίκη</a:t>
          </a:r>
          <a:r>
            <a:rPr lang="el-GR" sz="2200" dirty="0"/>
            <a:t> </a:t>
          </a:r>
          <a:r>
            <a:rPr lang="el-GR" sz="1800" dirty="0"/>
            <a:t>1997</a:t>
          </a:r>
        </a:p>
      </dgm:t>
    </dgm:pt>
    <dgm:pt modelId="{1B1C2033-8767-48DE-8769-7ED631B0FDD9}" type="parTrans" cxnId="{A895B898-4372-4177-9BF5-6C98473FC5E7}">
      <dgm:prSet/>
      <dgm:spPr/>
      <dgm:t>
        <a:bodyPr/>
        <a:lstStyle/>
        <a:p>
          <a:endParaRPr lang="el-GR"/>
        </a:p>
      </dgm:t>
    </dgm:pt>
    <dgm:pt modelId="{D4DF61E5-C09D-4647-A633-A51772F9CB5A}" type="sibTrans" cxnId="{A895B898-4372-4177-9BF5-6C98473FC5E7}">
      <dgm:prSet/>
      <dgm:spPr/>
      <dgm:t>
        <a:bodyPr/>
        <a:lstStyle/>
        <a:p>
          <a:endParaRPr lang="el-GR"/>
        </a:p>
      </dgm:t>
    </dgm:pt>
    <dgm:pt modelId="{C50DA45B-56D3-4049-BF55-9F60982EC39E}">
      <dgm:prSet phldrT="[Text]" custT="1"/>
      <dgm:spPr/>
      <dgm:t>
        <a:bodyPr/>
        <a:lstStyle/>
        <a:p>
          <a:r>
            <a:rPr lang="el-GR" sz="1800" dirty="0"/>
            <a:t> Από τους, Κ. Κεφαλά, Ι. Σηφάκη, Χ. Κεφαλά</a:t>
          </a:r>
        </a:p>
      </dgm:t>
    </dgm:pt>
    <dgm:pt modelId="{A6E512A4-77D3-4976-ACDC-4A7055E616F4}" type="parTrans" cxnId="{100FB61A-6F60-4114-A3AB-D14E2AE0CF97}">
      <dgm:prSet/>
      <dgm:spPr/>
      <dgm:t>
        <a:bodyPr/>
        <a:lstStyle/>
        <a:p>
          <a:endParaRPr lang="el-GR"/>
        </a:p>
      </dgm:t>
    </dgm:pt>
    <dgm:pt modelId="{5EE9EB21-5135-4C65-B8F9-A7A91C48FC27}" type="sibTrans" cxnId="{100FB61A-6F60-4114-A3AB-D14E2AE0CF97}">
      <dgm:prSet/>
      <dgm:spPr/>
      <dgm:t>
        <a:bodyPr/>
        <a:lstStyle/>
        <a:p>
          <a:endParaRPr lang="el-GR"/>
        </a:p>
      </dgm:t>
    </dgm:pt>
    <dgm:pt modelId="{343A5800-A38D-4141-970A-8B2F95A8B0EB}">
      <dgm:prSet phldrT="[Text]" custT="1"/>
      <dgm:spPr/>
      <dgm:t>
        <a:bodyPr/>
        <a:lstStyle/>
        <a:p>
          <a:r>
            <a:rPr lang="el-GR" sz="1600" b="1" dirty="0" err="1">
              <a:solidFill>
                <a:srgbClr val="002060"/>
              </a:solidFill>
            </a:rPr>
            <a:t>Δραστηριό</a:t>
          </a:r>
          <a:r>
            <a:rPr lang="el-GR" sz="1600" b="1" dirty="0">
              <a:solidFill>
                <a:srgbClr val="002060"/>
              </a:solidFill>
            </a:rPr>
            <a:t> </a:t>
          </a:r>
          <a:r>
            <a:rPr lang="el-GR" sz="1600" b="1" dirty="0" err="1">
              <a:solidFill>
                <a:srgbClr val="002060"/>
              </a:solidFill>
            </a:rPr>
            <a:t>τητες</a:t>
          </a:r>
          <a:endParaRPr lang="el-GR" sz="1600" b="1" dirty="0">
            <a:solidFill>
              <a:srgbClr val="002060"/>
            </a:solidFill>
          </a:endParaRPr>
        </a:p>
      </dgm:t>
    </dgm:pt>
    <dgm:pt modelId="{B7475026-8C41-400A-BCB5-4D0476FD9A73}" type="parTrans" cxnId="{FD803599-7A50-47EF-B307-2E2DCC36E222}">
      <dgm:prSet/>
      <dgm:spPr/>
      <dgm:t>
        <a:bodyPr/>
        <a:lstStyle/>
        <a:p>
          <a:endParaRPr lang="el-GR"/>
        </a:p>
      </dgm:t>
    </dgm:pt>
    <dgm:pt modelId="{1FF896F0-D4AD-4190-A51F-2AD92E13407E}" type="sibTrans" cxnId="{FD803599-7A50-47EF-B307-2E2DCC36E222}">
      <dgm:prSet/>
      <dgm:spPr/>
      <dgm:t>
        <a:bodyPr/>
        <a:lstStyle/>
        <a:p>
          <a:endParaRPr lang="el-GR"/>
        </a:p>
      </dgm:t>
    </dgm:pt>
    <dgm:pt modelId="{9B9ADA5C-5E5C-4FDB-82AF-F97C60F3EA46}">
      <dgm:prSet phldrT="[Text]" custT="1"/>
      <dgm:spPr/>
      <dgm:t>
        <a:bodyPr/>
        <a:lstStyle/>
        <a:p>
          <a:r>
            <a:rPr lang="el-GR" sz="1800" dirty="0"/>
            <a:t>Έρευνα &amp; Ανάπτυξη Λογισμικού</a:t>
          </a:r>
        </a:p>
      </dgm:t>
    </dgm:pt>
    <dgm:pt modelId="{E33C4049-D5C1-4563-A81D-7FFD9B888E20}" type="parTrans" cxnId="{85E260C6-A646-48AC-B53E-57EC7926FA57}">
      <dgm:prSet/>
      <dgm:spPr/>
      <dgm:t>
        <a:bodyPr/>
        <a:lstStyle/>
        <a:p>
          <a:endParaRPr lang="el-GR"/>
        </a:p>
      </dgm:t>
    </dgm:pt>
    <dgm:pt modelId="{4527B7B9-5431-4978-9330-E409B21D9333}" type="sibTrans" cxnId="{85E260C6-A646-48AC-B53E-57EC7926FA57}">
      <dgm:prSet/>
      <dgm:spPr/>
      <dgm:t>
        <a:bodyPr/>
        <a:lstStyle/>
        <a:p>
          <a:endParaRPr lang="el-GR"/>
        </a:p>
      </dgm:t>
    </dgm:pt>
    <dgm:pt modelId="{4F0AC949-CD5D-4997-9169-EF9E080098F4}">
      <dgm:prSet phldrT="[Text]" custT="1"/>
      <dgm:spPr>
        <a:solidFill>
          <a:srgbClr val="5C8E26"/>
        </a:solidFill>
      </dgm:spPr>
      <dgm:t>
        <a:bodyPr/>
        <a:lstStyle/>
        <a:p>
          <a:r>
            <a:rPr lang="el-GR" sz="1200" b="1" dirty="0"/>
            <a:t>Πιστοποιήσεις – Διακρίσεις</a:t>
          </a:r>
        </a:p>
        <a:p>
          <a:endParaRPr lang="el-GR" sz="900" dirty="0"/>
        </a:p>
      </dgm:t>
    </dgm:pt>
    <dgm:pt modelId="{8973902F-9589-46D9-A38D-0E083C9A6C4A}" type="parTrans" cxnId="{C4A0D749-13B0-459D-9E14-0AAC538A31BB}">
      <dgm:prSet/>
      <dgm:spPr/>
      <dgm:t>
        <a:bodyPr/>
        <a:lstStyle/>
        <a:p>
          <a:endParaRPr lang="el-GR"/>
        </a:p>
      </dgm:t>
    </dgm:pt>
    <dgm:pt modelId="{38631A23-7CF6-4078-A5CF-54C1A9FCBF50}" type="sibTrans" cxnId="{C4A0D749-13B0-459D-9E14-0AAC538A31BB}">
      <dgm:prSet/>
      <dgm:spPr/>
      <dgm:t>
        <a:bodyPr/>
        <a:lstStyle/>
        <a:p>
          <a:endParaRPr lang="el-GR"/>
        </a:p>
      </dgm:t>
    </dgm:pt>
    <dgm:pt modelId="{E07CDFDE-32EF-4D72-818B-3B51DF2A26EB}">
      <dgm:prSet phldrT="[Text]" custT="1"/>
      <dgm:spPr/>
      <dgm:t>
        <a:bodyPr/>
        <a:lstStyle/>
        <a:p>
          <a:r>
            <a:rPr lang="el-GR" sz="1800" dirty="0"/>
            <a:t>Από την, </a:t>
          </a:r>
          <a:r>
            <a:rPr lang="en-US" sz="1800" dirty="0"/>
            <a:t>IBM, Microsoft, Apple, TUV Hellas</a:t>
          </a:r>
          <a:endParaRPr lang="el-GR" sz="1800" dirty="0"/>
        </a:p>
      </dgm:t>
    </dgm:pt>
    <dgm:pt modelId="{35E40E86-F5A8-44BC-A38D-7791B28A6452}" type="parTrans" cxnId="{BF9D2A84-2DFC-4C2F-AB84-18655B6E5DD3}">
      <dgm:prSet/>
      <dgm:spPr/>
      <dgm:t>
        <a:bodyPr/>
        <a:lstStyle/>
        <a:p>
          <a:endParaRPr lang="el-GR"/>
        </a:p>
      </dgm:t>
    </dgm:pt>
    <dgm:pt modelId="{B08738D1-C8A5-4AB3-9035-F2CB24B6B0B9}" type="sibTrans" cxnId="{BF9D2A84-2DFC-4C2F-AB84-18655B6E5DD3}">
      <dgm:prSet/>
      <dgm:spPr/>
      <dgm:t>
        <a:bodyPr/>
        <a:lstStyle/>
        <a:p>
          <a:endParaRPr lang="el-GR"/>
        </a:p>
      </dgm:t>
    </dgm:pt>
    <dgm:pt modelId="{07CFE51D-7D24-437A-A329-2748E49AF422}">
      <dgm:prSet phldrT="[Text]" custT="1"/>
      <dgm:spPr/>
      <dgm:t>
        <a:bodyPr/>
        <a:lstStyle/>
        <a:p>
          <a:r>
            <a:rPr lang="el-GR" sz="1800" dirty="0"/>
            <a:t>Από την, </a:t>
          </a:r>
          <a:r>
            <a:rPr lang="en-US" sz="1800" dirty="0"/>
            <a:t>IBM, BITE AWARDS, </a:t>
          </a:r>
          <a:r>
            <a:rPr lang="el-GR" sz="1800" dirty="0"/>
            <a:t>ΑΠΘ</a:t>
          </a:r>
        </a:p>
      </dgm:t>
    </dgm:pt>
    <dgm:pt modelId="{A01859DF-26B2-44D0-8B2D-0E05A07B0463}" type="parTrans" cxnId="{DF073B2D-18A1-4868-918E-8DC2F151D6D9}">
      <dgm:prSet/>
      <dgm:spPr/>
      <dgm:t>
        <a:bodyPr/>
        <a:lstStyle/>
        <a:p>
          <a:endParaRPr lang="el-GR"/>
        </a:p>
      </dgm:t>
    </dgm:pt>
    <dgm:pt modelId="{B77E5EF4-1E43-4CF3-A749-7E1D2E11FAC6}" type="sibTrans" cxnId="{DF073B2D-18A1-4868-918E-8DC2F151D6D9}">
      <dgm:prSet/>
      <dgm:spPr/>
      <dgm:t>
        <a:bodyPr/>
        <a:lstStyle/>
        <a:p>
          <a:endParaRPr lang="el-GR"/>
        </a:p>
      </dgm:t>
    </dgm:pt>
    <dgm:pt modelId="{C8947590-0332-4F10-83A7-7FD43DB4FA5F}" type="pres">
      <dgm:prSet presAssocID="{2A582C29-548C-437E-8C6F-33464AD56D33}" presName="linearFlow" presStyleCnt="0">
        <dgm:presLayoutVars>
          <dgm:dir/>
          <dgm:animLvl val="lvl"/>
          <dgm:resizeHandles val="exact"/>
        </dgm:presLayoutVars>
      </dgm:prSet>
      <dgm:spPr/>
    </dgm:pt>
    <dgm:pt modelId="{956B526C-C0C2-47C9-A627-9E9648C5D22C}" type="pres">
      <dgm:prSet presAssocID="{009DDAF4-B38C-4CA3-8777-BFFB6B1BE7DF}" presName="composite" presStyleCnt="0"/>
      <dgm:spPr/>
    </dgm:pt>
    <dgm:pt modelId="{9FCEB2D3-74E9-4C9B-B74B-87CEC52DD6DA}" type="pres">
      <dgm:prSet presAssocID="{009DDAF4-B38C-4CA3-8777-BFFB6B1BE7D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E5A402-C6BF-4C4E-AEB5-3D309B40C26A}" type="pres">
      <dgm:prSet presAssocID="{009DDAF4-B38C-4CA3-8777-BFFB6B1BE7DF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B875BDC2-77E4-4817-AB83-386C2DC9DBC2}" type="pres">
      <dgm:prSet presAssocID="{20ED9C2D-76A4-43CD-9335-A3E24DACBB6D}" presName="sp" presStyleCnt="0"/>
      <dgm:spPr/>
    </dgm:pt>
    <dgm:pt modelId="{DB51E316-72F8-4458-8D03-F92650373012}" type="pres">
      <dgm:prSet presAssocID="{343A5800-A38D-4141-970A-8B2F95A8B0EB}" presName="composite" presStyleCnt="0"/>
      <dgm:spPr/>
    </dgm:pt>
    <dgm:pt modelId="{8DD0DDBE-790D-4808-9C64-8B7310302A01}" type="pres">
      <dgm:prSet presAssocID="{343A5800-A38D-4141-970A-8B2F95A8B0E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AA7F950-39F2-4693-A230-630EF32E38B9}" type="pres">
      <dgm:prSet presAssocID="{343A5800-A38D-4141-970A-8B2F95A8B0EB}" presName="descendantText" presStyleLbl="alignAcc1" presStyleIdx="1" presStyleCnt="3">
        <dgm:presLayoutVars>
          <dgm:bulletEnabled val="1"/>
        </dgm:presLayoutVars>
      </dgm:prSet>
      <dgm:spPr/>
    </dgm:pt>
    <dgm:pt modelId="{4A9390D2-CAF2-47F8-AF7E-93F0FCC773BA}" type="pres">
      <dgm:prSet presAssocID="{1FF896F0-D4AD-4190-A51F-2AD92E13407E}" presName="sp" presStyleCnt="0"/>
      <dgm:spPr/>
    </dgm:pt>
    <dgm:pt modelId="{955C1C24-B04C-4A7A-A775-89A90BC40184}" type="pres">
      <dgm:prSet presAssocID="{4F0AC949-CD5D-4997-9169-EF9E080098F4}" presName="composite" presStyleCnt="0"/>
      <dgm:spPr/>
    </dgm:pt>
    <dgm:pt modelId="{D401D16D-07DF-4F40-80C0-9B63F04BEBC0}" type="pres">
      <dgm:prSet presAssocID="{4F0AC949-CD5D-4997-9169-EF9E080098F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004BBC1-235A-4F47-8181-A098BDF0244E}" type="pres">
      <dgm:prSet presAssocID="{4F0AC949-CD5D-4997-9169-EF9E080098F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FDD5C14-587D-4D72-977C-2B660AFC2731}" type="presOf" srcId="{C50DA45B-56D3-4049-BF55-9F60982EC39E}" destId="{35E5A402-C6BF-4C4E-AEB5-3D309B40C26A}" srcOrd="0" destOrd="1" presId="urn:microsoft.com/office/officeart/2005/8/layout/chevron2"/>
    <dgm:cxn modelId="{100FB61A-6F60-4114-A3AB-D14E2AE0CF97}" srcId="{009DDAF4-B38C-4CA3-8777-BFFB6B1BE7DF}" destId="{C50DA45B-56D3-4049-BF55-9F60982EC39E}" srcOrd="1" destOrd="0" parTransId="{A6E512A4-77D3-4976-ACDC-4A7055E616F4}" sibTransId="{5EE9EB21-5135-4C65-B8F9-A7A91C48FC27}"/>
    <dgm:cxn modelId="{0316111E-804E-4F8A-8EDB-928F0D862A7B}" type="presOf" srcId="{E07CDFDE-32EF-4D72-818B-3B51DF2A26EB}" destId="{9004BBC1-235A-4F47-8181-A098BDF0244E}" srcOrd="0" destOrd="0" presId="urn:microsoft.com/office/officeart/2005/8/layout/chevron2"/>
    <dgm:cxn modelId="{DF073B2D-18A1-4868-918E-8DC2F151D6D9}" srcId="{4F0AC949-CD5D-4997-9169-EF9E080098F4}" destId="{07CFE51D-7D24-437A-A329-2748E49AF422}" srcOrd="1" destOrd="0" parTransId="{A01859DF-26B2-44D0-8B2D-0E05A07B0463}" sibTransId="{B77E5EF4-1E43-4CF3-A749-7E1D2E11FAC6}"/>
    <dgm:cxn modelId="{49D0CC32-F18B-4BCF-8223-EFDB81CC322B}" type="presOf" srcId="{07CFE51D-7D24-437A-A329-2748E49AF422}" destId="{9004BBC1-235A-4F47-8181-A098BDF0244E}" srcOrd="0" destOrd="1" presId="urn:microsoft.com/office/officeart/2005/8/layout/chevron2"/>
    <dgm:cxn modelId="{52BC3938-D974-45CB-9CE2-01A88B8D474F}" type="presOf" srcId="{2A582C29-548C-437E-8C6F-33464AD56D33}" destId="{C8947590-0332-4F10-83A7-7FD43DB4FA5F}" srcOrd="0" destOrd="0" presId="urn:microsoft.com/office/officeart/2005/8/layout/chevron2"/>
    <dgm:cxn modelId="{D16FD960-02F7-4EF4-85AB-74369B2C5D41}" type="presOf" srcId="{4F0AC949-CD5D-4997-9169-EF9E080098F4}" destId="{D401D16D-07DF-4F40-80C0-9B63F04BEBC0}" srcOrd="0" destOrd="0" presId="urn:microsoft.com/office/officeart/2005/8/layout/chevron2"/>
    <dgm:cxn modelId="{C4A0D749-13B0-459D-9E14-0AAC538A31BB}" srcId="{2A582C29-548C-437E-8C6F-33464AD56D33}" destId="{4F0AC949-CD5D-4997-9169-EF9E080098F4}" srcOrd="2" destOrd="0" parTransId="{8973902F-9589-46D9-A38D-0E083C9A6C4A}" sibTransId="{38631A23-7CF6-4078-A5CF-54C1A9FCBF50}"/>
    <dgm:cxn modelId="{2B86436D-1773-4054-9DA8-D15E5DF9ACD8}" srcId="{2A582C29-548C-437E-8C6F-33464AD56D33}" destId="{009DDAF4-B38C-4CA3-8777-BFFB6B1BE7DF}" srcOrd="0" destOrd="0" parTransId="{88883DC4-1E03-47D2-8453-1BC46A4A8B38}" sibTransId="{20ED9C2D-76A4-43CD-9335-A3E24DACBB6D}"/>
    <dgm:cxn modelId="{BF9D2A84-2DFC-4C2F-AB84-18655B6E5DD3}" srcId="{4F0AC949-CD5D-4997-9169-EF9E080098F4}" destId="{E07CDFDE-32EF-4D72-818B-3B51DF2A26EB}" srcOrd="0" destOrd="0" parTransId="{35E40E86-F5A8-44BC-A38D-7791B28A6452}" sibTransId="{B08738D1-C8A5-4AB3-9035-F2CB24B6B0B9}"/>
    <dgm:cxn modelId="{E923C98C-0B11-42E7-A0BF-5CFBADA419C7}" type="presOf" srcId="{77FB5BD6-CCF5-44B4-BDC2-C74EAB560D09}" destId="{35E5A402-C6BF-4C4E-AEB5-3D309B40C26A}" srcOrd="0" destOrd="0" presId="urn:microsoft.com/office/officeart/2005/8/layout/chevron2"/>
    <dgm:cxn modelId="{A895B898-4372-4177-9BF5-6C98473FC5E7}" srcId="{009DDAF4-B38C-4CA3-8777-BFFB6B1BE7DF}" destId="{77FB5BD6-CCF5-44B4-BDC2-C74EAB560D09}" srcOrd="0" destOrd="0" parTransId="{1B1C2033-8767-48DE-8769-7ED631B0FDD9}" sibTransId="{D4DF61E5-C09D-4647-A633-A51772F9CB5A}"/>
    <dgm:cxn modelId="{FD803599-7A50-47EF-B307-2E2DCC36E222}" srcId="{2A582C29-548C-437E-8C6F-33464AD56D33}" destId="{343A5800-A38D-4141-970A-8B2F95A8B0EB}" srcOrd="1" destOrd="0" parTransId="{B7475026-8C41-400A-BCB5-4D0476FD9A73}" sibTransId="{1FF896F0-D4AD-4190-A51F-2AD92E13407E}"/>
    <dgm:cxn modelId="{E7D84AA8-E05D-49A8-956F-698FD274E356}" type="presOf" srcId="{009DDAF4-B38C-4CA3-8777-BFFB6B1BE7DF}" destId="{9FCEB2D3-74E9-4C9B-B74B-87CEC52DD6DA}" srcOrd="0" destOrd="0" presId="urn:microsoft.com/office/officeart/2005/8/layout/chevron2"/>
    <dgm:cxn modelId="{85E260C6-A646-48AC-B53E-57EC7926FA57}" srcId="{343A5800-A38D-4141-970A-8B2F95A8B0EB}" destId="{9B9ADA5C-5E5C-4FDB-82AF-F97C60F3EA46}" srcOrd="0" destOrd="0" parTransId="{E33C4049-D5C1-4563-A81D-7FFD9B888E20}" sibTransId="{4527B7B9-5431-4978-9330-E409B21D9333}"/>
    <dgm:cxn modelId="{5C745EDD-5FD0-4743-98E7-DF8304756921}" type="presOf" srcId="{343A5800-A38D-4141-970A-8B2F95A8B0EB}" destId="{8DD0DDBE-790D-4808-9C64-8B7310302A01}" srcOrd="0" destOrd="0" presId="urn:microsoft.com/office/officeart/2005/8/layout/chevron2"/>
    <dgm:cxn modelId="{57428AE9-DD42-4F71-94C8-48FE5BA0BA8A}" type="presOf" srcId="{9B9ADA5C-5E5C-4FDB-82AF-F97C60F3EA46}" destId="{AAA7F950-39F2-4693-A230-630EF32E38B9}" srcOrd="0" destOrd="0" presId="urn:microsoft.com/office/officeart/2005/8/layout/chevron2"/>
    <dgm:cxn modelId="{5FF33BA7-44D0-4874-9E4D-3E616D37FC7F}" type="presParOf" srcId="{C8947590-0332-4F10-83A7-7FD43DB4FA5F}" destId="{956B526C-C0C2-47C9-A627-9E9648C5D22C}" srcOrd="0" destOrd="0" presId="urn:microsoft.com/office/officeart/2005/8/layout/chevron2"/>
    <dgm:cxn modelId="{D5BC87C0-E1DD-4E5E-9DA9-CBDD16973997}" type="presParOf" srcId="{956B526C-C0C2-47C9-A627-9E9648C5D22C}" destId="{9FCEB2D3-74E9-4C9B-B74B-87CEC52DD6DA}" srcOrd="0" destOrd="0" presId="urn:microsoft.com/office/officeart/2005/8/layout/chevron2"/>
    <dgm:cxn modelId="{3EB741BB-1B3A-49B4-AFF6-6754E008C675}" type="presParOf" srcId="{956B526C-C0C2-47C9-A627-9E9648C5D22C}" destId="{35E5A402-C6BF-4C4E-AEB5-3D309B40C26A}" srcOrd="1" destOrd="0" presId="urn:microsoft.com/office/officeart/2005/8/layout/chevron2"/>
    <dgm:cxn modelId="{B377674A-DBB0-4282-83FD-911CC36E7D58}" type="presParOf" srcId="{C8947590-0332-4F10-83A7-7FD43DB4FA5F}" destId="{B875BDC2-77E4-4817-AB83-386C2DC9DBC2}" srcOrd="1" destOrd="0" presId="urn:microsoft.com/office/officeart/2005/8/layout/chevron2"/>
    <dgm:cxn modelId="{455959AB-FC1A-4104-B31A-BC43FF2C4868}" type="presParOf" srcId="{C8947590-0332-4F10-83A7-7FD43DB4FA5F}" destId="{DB51E316-72F8-4458-8D03-F92650373012}" srcOrd="2" destOrd="0" presId="urn:microsoft.com/office/officeart/2005/8/layout/chevron2"/>
    <dgm:cxn modelId="{4D1C98C9-FAAB-4E89-819A-F93FCB66FBE2}" type="presParOf" srcId="{DB51E316-72F8-4458-8D03-F92650373012}" destId="{8DD0DDBE-790D-4808-9C64-8B7310302A01}" srcOrd="0" destOrd="0" presId="urn:microsoft.com/office/officeart/2005/8/layout/chevron2"/>
    <dgm:cxn modelId="{A6C04CB5-3056-4F97-AC7C-4675A8B2AC6E}" type="presParOf" srcId="{DB51E316-72F8-4458-8D03-F92650373012}" destId="{AAA7F950-39F2-4693-A230-630EF32E38B9}" srcOrd="1" destOrd="0" presId="urn:microsoft.com/office/officeart/2005/8/layout/chevron2"/>
    <dgm:cxn modelId="{96152D86-66CA-4ED9-8E71-7BF6215446B7}" type="presParOf" srcId="{C8947590-0332-4F10-83A7-7FD43DB4FA5F}" destId="{4A9390D2-CAF2-47F8-AF7E-93F0FCC773BA}" srcOrd="3" destOrd="0" presId="urn:microsoft.com/office/officeart/2005/8/layout/chevron2"/>
    <dgm:cxn modelId="{7579C920-3E4A-456C-90A3-1008176FBD55}" type="presParOf" srcId="{C8947590-0332-4F10-83A7-7FD43DB4FA5F}" destId="{955C1C24-B04C-4A7A-A775-89A90BC40184}" srcOrd="4" destOrd="0" presId="urn:microsoft.com/office/officeart/2005/8/layout/chevron2"/>
    <dgm:cxn modelId="{E08BEF6C-DE70-4E3D-AA1E-40CA72F0005A}" type="presParOf" srcId="{955C1C24-B04C-4A7A-A775-89A90BC40184}" destId="{D401D16D-07DF-4F40-80C0-9B63F04BEBC0}" srcOrd="0" destOrd="0" presId="urn:microsoft.com/office/officeart/2005/8/layout/chevron2"/>
    <dgm:cxn modelId="{3C49DEF3-96DB-4797-B7B2-E0421A079137}" type="presParOf" srcId="{955C1C24-B04C-4A7A-A775-89A90BC40184}" destId="{9004BBC1-235A-4F47-8181-A098BDF024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BF8DC-D3A9-4BBB-8B16-BEB0ACD56081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</dgm:pt>
    <dgm:pt modelId="{56510019-CEB2-439C-B3FC-FF081228B73F}" type="pres">
      <dgm:prSet presAssocID="{854BF8DC-D3A9-4BBB-8B16-BEB0ACD56081}" presName="linearFlow" presStyleCnt="0">
        <dgm:presLayoutVars>
          <dgm:dir/>
          <dgm:resizeHandles val="exact"/>
        </dgm:presLayoutVars>
      </dgm:prSet>
      <dgm:spPr/>
    </dgm:pt>
  </dgm:ptLst>
  <dgm:cxnLst>
    <dgm:cxn modelId="{FAB6FDA2-7D78-4A7C-9D91-B25ED22E40A7}" type="presOf" srcId="{854BF8DC-D3A9-4BBB-8B16-BEB0ACD56081}" destId="{56510019-CEB2-439C-B3FC-FF081228B73F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A7C11-7DA1-48FB-A9DB-74C883C8BCB0}" type="doc">
      <dgm:prSet loTypeId="urn:microsoft.com/office/officeart/2005/8/layout/list1" loCatId="list" qsTypeId="urn:microsoft.com/office/officeart/2005/8/quickstyle/3d2" qsCatId="3D" csTypeId="urn:microsoft.com/office/officeart/2005/8/colors/accent5_3" csCatId="accent5" phldr="1"/>
      <dgm:spPr/>
      <dgm:t>
        <a:bodyPr/>
        <a:lstStyle/>
        <a:p>
          <a:endParaRPr lang="el-GR"/>
        </a:p>
      </dgm:t>
    </dgm:pt>
    <dgm:pt modelId="{E12A7900-670A-485A-A3C7-4CD98693658D}">
      <dgm:prSet phldrT="[Text]"/>
      <dgm:spPr>
        <a:solidFill>
          <a:srgbClr val="AAB167"/>
        </a:solidFill>
      </dgm:spPr>
      <dgm:t>
        <a:bodyPr/>
        <a:lstStyle/>
        <a:p>
          <a:r>
            <a:rPr lang="el-GR" dirty="0"/>
            <a:t>Φιλικό</a:t>
          </a:r>
        </a:p>
      </dgm:t>
    </dgm:pt>
    <dgm:pt modelId="{824FE967-EC4C-4E89-B3B6-0766E4EC895D}" type="parTrans" cxnId="{48E104E0-517C-4A81-AC38-15957F1D3369}">
      <dgm:prSet/>
      <dgm:spPr/>
      <dgm:t>
        <a:bodyPr/>
        <a:lstStyle/>
        <a:p>
          <a:endParaRPr lang="el-GR"/>
        </a:p>
      </dgm:t>
    </dgm:pt>
    <dgm:pt modelId="{600FF30D-F895-4165-AE86-791715D517EA}" type="sibTrans" cxnId="{48E104E0-517C-4A81-AC38-15957F1D3369}">
      <dgm:prSet/>
      <dgm:spPr/>
      <dgm:t>
        <a:bodyPr/>
        <a:lstStyle/>
        <a:p>
          <a:endParaRPr lang="el-GR"/>
        </a:p>
      </dgm:t>
    </dgm:pt>
    <dgm:pt modelId="{EC179365-A42A-408A-8AE7-3F8A066DF68B}">
      <dgm:prSet phldrT="[Text]"/>
      <dgm:spPr>
        <a:solidFill>
          <a:srgbClr val="AAB167"/>
        </a:solidFill>
      </dgm:spPr>
      <dgm:t>
        <a:bodyPr/>
        <a:lstStyle/>
        <a:p>
          <a:r>
            <a:rPr lang="el-GR" dirty="0"/>
            <a:t>Αρθρωτό</a:t>
          </a:r>
        </a:p>
      </dgm:t>
    </dgm:pt>
    <dgm:pt modelId="{60062754-0414-43E6-A1A1-73AE4022D599}" type="parTrans" cxnId="{ECC502F9-CB79-4C75-9E54-0D45F6049126}">
      <dgm:prSet/>
      <dgm:spPr/>
      <dgm:t>
        <a:bodyPr/>
        <a:lstStyle/>
        <a:p>
          <a:endParaRPr lang="el-GR"/>
        </a:p>
      </dgm:t>
    </dgm:pt>
    <dgm:pt modelId="{02B2748C-1B4D-4E5A-AB9C-FAC77FF767C5}" type="sibTrans" cxnId="{ECC502F9-CB79-4C75-9E54-0D45F6049126}">
      <dgm:prSet/>
      <dgm:spPr/>
      <dgm:t>
        <a:bodyPr/>
        <a:lstStyle/>
        <a:p>
          <a:endParaRPr lang="el-GR"/>
        </a:p>
      </dgm:t>
    </dgm:pt>
    <dgm:pt modelId="{F891C010-839F-4125-81DF-5EC9E9BFA228}">
      <dgm:prSet phldrT="[Text]"/>
      <dgm:spPr>
        <a:solidFill>
          <a:srgbClr val="AAB167"/>
        </a:solidFill>
      </dgm:spPr>
      <dgm:t>
        <a:bodyPr/>
        <a:lstStyle/>
        <a:p>
          <a:r>
            <a:rPr lang="el-GR" dirty="0" err="1"/>
            <a:t>Παραμετρποιήσιμο</a:t>
          </a:r>
          <a:endParaRPr lang="el-GR" dirty="0"/>
        </a:p>
      </dgm:t>
    </dgm:pt>
    <dgm:pt modelId="{6C3C5D5F-E87F-4ECB-A043-DD828AF843B5}" type="parTrans" cxnId="{885A1475-20B4-4E95-ACB0-E7FF4B58F0C9}">
      <dgm:prSet/>
      <dgm:spPr/>
      <dgm:t>
        <a:bodyPr/>
        <a:lstStyle/>
        <a:p>
          <a:endParaRPr lang="el-GR"/>
        </a:p>
      </dgm:t>
    </dgm:pt>
    <dgm:pt modelId="{E67AA6CF-AB9F-43D8-A922-481DA06B2670}" type="sibTrans" cxnId="{885A1475-20B4-4E95-ACB0-E7FF4B58F0C9}">
      <dgm:prSet/>
      <dgm:spPr/>
      <dgm:t>
        <a:bodyPr/>
        <a:lstStyle/>
        <a:p>
          <a:endParaRPr lang="el-GR"/>
        </a:p>
      </dgm:t>
    </dgm:pt>
    <dgm:pt modelId="{7B8E6E5F-1D7A-4FC9-A39A-08579ED5824F}">
      <dgm:prSet phldrT="[Text]"/>
      <dgm:spPr>
        <a:solidFill>
          <a:srgbClr val="AAB167"/>
        </a:solidFill>
      </dgm:spPr>
      <dgm:t>
        <a:bodyPr/>
        <a:lstStyle/>
        <a:p>
          <a:r>
            <a:rPr lang="el-GR" dirty="0" err="1"/>
            <a:t>Πολυγλωσσικό</a:t>
          </a:r>
          <a:endParaRPr lang="el-GR" dirty="0"/>
        </a:p>
      </dgm:t>
    </dgm:pt>
    <dgm:pt modelId="{04AB4EC9-0E5E-43B6-9FA5-4362CCBDBC2E}" type="parTrans" cxnId="{2CC8B4A9-1C50-4D27-B74B-B64DB5F316A4}">
      <dgm:prSet/>
      <dgm:spPr/>
      <dgm:t>
        <a:bodyPr/>
        <a:lstStyle/>
        <a:p>
          <a:endParaRPr lang="el-GR"/>
        </a:p>
      </dgm:t>
    </dgm:pt>
    <dgm:pt modelId="{FF61B195-0C3F-4A3D-8FA0-D6DFFAC5A22E}" type="sibTrans" cxnId="{2CC8B4A9-1C50-4D27-B74B-B64DB5F316A4}">
      <dgm:prSet/>
      <dgm:spPr/>
      <dgm:t>
        <a:bodyPr/>
        <a:lstStyle/>
        <a:p>
          <a:endParaRPr lang="el-GR"/>
        </a:p>
      </dgm:t>
    </dgm:pt>
    <dgm:pt modelId="{751B1639-5687-4200-A291-DF030F9E1861}">
      <dgm:prSet phldrT="[Text]"/>
      <dgm:spPr>
        <a:solidFill>
          <a:srgbClr val="AAB167"/>
        </a:solidFill>
      </dgm:spPr>
      <dgm:t>
        <a:bodyPr/>
        <a:lstStyle/>
        <a:p>
          <a:r>
            <a:rPr lang="el-GR" dirty="0"/>
            <a:t>Ασφαλές</a:t>
          </a:r>
        </a:p>
      </dgm:t>
    </dgm:pt>
    <dgm:pt modelId="{566F5737-81E0-4CC6-BA2E-660FE20BF06F}" type="parTrans" cxnId="{B309A848-8A98-4B81-A644-837BE8500D28}">
      <dgm:prSet/>
      <dgm:spPr/>
      <dgm:t>
        <a:bodyPr/>
        <a:lstStyle/>
        <a:p>
          <a:endParaRPr lang="el-GR"/>
        </a:p>
      </dgm:t>
    </dgm:pt>
    <dgm:pt modelId="{C763F7F5-5AA2-4BB0-B135-BA148264BCA5}" type="sibTrans" cxnId="{B309A848-8A98-4B81-A644-837BE8500D28}">
      <dgm:prSet/>
      <dgm:spPr/>
      <dgm:t>
        <a:bodyPr/>
        <a:lstStyle/>
        <a:p>
          <a:endParaRPr lang="el-GR"/>
        </a:p>
      </dgm:t>
    </dgm:pt>
    <dgm:pt modelId="{A18A1EBC-5DB2-480E-9058-A69BD082D35C}">
      <dgm:prSet phldrT="[Text]"/>
      <dgm:spPr>
        <a:solidFill>
          <a:srgbClr val="AAB167"/>
        </a:solidFill>
      </dgm:spPr>
      <dgm:t>
        <a:bodyPr/>
        <a:lstStyle/>
        <a:p>
          <a:r>
            <a:rPr lang="el-GR" dirty="0"/>
            <a:t>Υποστήριξη</a:t>
          </a:r>
        </a:p>
      </dgm:t>
    </dgm:pt>
    <dgm:pt modelId="{F451421D-C0C0-4A63-A753-79493EE9EE4A}" type="parTrans" cxnId="{B01C22DD-96C3-442C-BAF9-1B354CBF8903}">
      <dgm:prSet/>
      <dgm:spPr/>
      <dgm:t>
        <a:bodyPr/>
        <a:lstStyle/>
        <a:p>
          <a:endParaRPr lang="el-GR"/>
        </a:p>
      </dgm:t>
    </dgm:pt>
    <dgm:pt modelId="{DFE312BF-1A2B-41F3-864E-54F445FE2A1B}" type="sibTrans" cxnId="{B01C22DD-96C3-442C-BAF9-1B354CBF8903}">
      <dgm:prSet/>
      <dgm:spPr/>
      <dgm:t>
        <a:bodyPr/>
        <a:lstStyle/>
        <a:p>
          <a:endParaRPr lang="el-GR"/>
        </a:p>
      </dgm:t>
    </dgm:pt>
    <dgm:pt modelId="{FBC8B769-0724-45A3-8D99-4CE9686AD2DD}" type="pres">
      <dgm:prSet presAssocID="{480A7C11-7DA1-48FB-A9DB-74C883C8BCB0}" presName="linear" presStyleCnt="0">
        <dgm:presLayoutVars>
          <dgm:dir/>
          <dgm:animLvl val="lvl"/>
          <dgm:resizeHandles val="exact"/>
        </dgm:presLayoutVars>
      </dgm:prSet>
      <dgm:spPr/>
    </dgm:pt>
    <dgm:pt modelId="{06095C51-2F8A-4124-9D19-1E8DA41F7292}" type="pres">
      <dgm:prSet presAssocID="{E12A7900-670A-485A-A3C7-4CD98693658D}" presName="parentLin" presStyleCnt="0"/>
      <dgm:spPr/>
    </dgm:pt>
    <dgm:pt modelId="{68E3FE3C-3D98-4734-9785-5DE4CCA448B9}" type="pres">
      <dgm:prSet presAssocID="{E12A7900-670A-485A-A3C7-4CD98693658D}" presName="parentLeftMargin" presStyleLbl="node1" presStyleIdx="0" presStyleCnt="6"/>
      <dgm:spPr/>
    </dgm:pt>
    <dgm:pt modelId="{6AE2874F-3A8B-4E97-AA0A-6FC5D0929A35}" type="pres">
      <dgm:prSet presAssocID="{E12A7900-670A-485A-A3C7-4CD98693658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6C33151-5D41-40B8-AA00-B894DC20C300}" type="pres">
      <dgm:prSet presAssocID="{E12A7900-670A-485A-A3C7-4CD98693658D}" presName="negativeSpace" presStyleCnt="0"/>
      <dgm:spPr/>
    </dgm:pt>
    <dgm:pt modelId="{E42F02FA-3EB3-41EF-A998-054319C67ECE}" type="pres">
      <dgm:prSet presAssocID="{E12A7900-670A-485A-A3C7-4CD98693658D}" presName="childText" presStyleLbl="conFgAcc1" presStyleIdx="0" presStyleCnt="6" custLinFactNeighborY="68680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</dgm:spPr>
    </dgm:pt>
    <dgm:pt modelId="{7D0EC2FE-0102-4203-8A7F-F810AE546F63}" type="pres">
      <dgm:prSet presAssocID="{600FF30D-F895-4165-AE86-791715D517EA}" presName="spaceBetweenRectangles" presStyleCnt="0"/>
      <dgm:spPr/>
    </dgm:pt>
    <dgm:pt modelId="{C7491AFD-C19D-4251-A99B-086414B45F23}" type="pres">
      <dgm:prSet presAssocID="{EC179365-A42A-408A-8AE7-3F8A066DF68B}" presName="parentLin" presStyleCnt="0"/>
      <dgm:spPr/>
    </dgm:pt>
    <dgm:pt modelId="{8C437782-95B2-41CB-B4C4-59EA32A16C81}" type="pres">
      <dgm:prSet presAssocID="{EC179365-A42A-408A-8AE7-3F8A066DF68B}" presName="parentLeftMargin" presStyleLbl="node1" presStyleIdx="0" presStyleCnt="6"/>
      <dgm:spPr/>
    </dgm:pt>
    <dgm:pt modelId="{5DDE2EDD-19EF-4BF2-BA0D-868B9C4EDF57}" type="pres">
      <dgm:prSet presAssocID="{EC179365-A42A-408A-8AE7-3F8A066DF68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C4F5CB7-978F-44B6-8ACD-B5D15FD2C60D}" type="pres">
      <dgm:prSet presAssocID="{EC179365-A42A-408A-8AE7-3F8A066DF68B}" presName="negativeSpace" presStyleCnt="0"/>
      <dgm:spPr/>
    </dgm:pt>
    <dgm:pt modelId="{55A3EC56-1230-4DAB-8B6D-8F41F01A2DA0}" type="pres">
      <dgm:prSet presAssocID="{EC179365-A42A-408A-8AE7-3F8A066DF68B}" presName="childText" presStyleLbl="conFgAcc1" presStyleIdx="1" presStyleCnt="6" custLinFactNeighborY="68680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</dgm:spPr>
    </dgm:pt>
    <dgm:pt modelId="{F3F31AC7-3F53-4107-A27A-B2ED8E5296C2}" type="pres">
      <dgm:prSet presAssocID="{02B2748C-1B4D-4E5A-AB9C-FAC77FF767C5}" presName="spaceBetweenRectangles" presStyleCnt="0"/>
      <dgm:spPr/>
    </dgm:pt>
    <dgm:pt modelId="{148CA4E4-DE06-477C-BEDD-6325C6244FD2}" type="pres">
      <dgm:prSet presAssocID="{F891C010-839F-4125-81DF-5EC9E9BFA228}" presName="parentLin" presStyleCnt="0"/>
      <dgm:spPr/>
    </dgm:pt>
    <dgm:pt modelId="{EA78BD32-7791-4B6E-8CBE-D6A41143AB22}" type="pres">
      <dgm:prSet presAssocID="{F891C010-839F-4125-81DF-5EC9E9BFA228}" presName="parentLeftMargin" presStyleLbl="node1" presStyleIdx="1" presStyleCnt="6"/>
      <dgm:spPr/>
    </dgm:pt>
    <dgm:pt modelId="{D1222ED0-6524-491E-A310-28D3B99816B9}" type="pres">
      <dgm:prSet presAssocID="{F891C010-839F-4125-81DF-5EC9E9BFA22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CF51528-AF91-4A6E-AE47-2D38BA14F1FD}" type="pres">
      <dgm:prSet presAssocID="{F891C010-839F-4125-81DF-5EC9E9BFA228}" presName="negativeSpace" presStyleCnt="0"/>
      <dgm:spPr/>
    </dgm:pt>
    <dgm:pt modelId="{EC8D385F-9515-4349-B830-7797926CEC3D}" type="pres">
      <dgm:prSet presAssocID="{F891C010-839F-4125-81DF-5EC9E9BFA228}" presName="childText" presStyleLbl="conFgAcc1" presStyleIdx="2" presStyleCnt="6" custLinFactNeighborY="68680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</dgm:spPr>
    </dgm:pt>
    <dgm:pt modelId="{177588E2-F7B3-48A3-B4E8-AF9A09B77EAC}" type="pres">
      <dgm:prSet presAssocID="{E67AA6CF-AB9F-43D8-A922-481DA06B2670}" presName="spaceBetweenRectangles" presStyleCnt="0"/>
      <dgm:spPr/>
    </dgm:pt>
    <dgm:pt modelId="{EE06E8B7-F3C6-4936-A306-1656F74EF925}" type="pres">
      <dgm:prSet presAssocID="{7B8E6E5F-1D7A-4FC9-A39A-08579ED5824F}" presName="parentLin" presStyleCnt="0"/>
      <dgm:spPr/>
    </dgm:pt>
    <dgm:pt modelId="{7B394F16-CA74-4024-BA3E-8E78E0C4D0F3}" type="pres">
      <dgm:prSet presAssocID="{7B8E6E5F-1D7A-4FC9-A39A-08579ED5824F}" presName="parentLeftMargin" presStyleLbl="node1" presStyleIdx="2" presStyleCnt="6"/>
      <dgm:spPr/>
    </dgm:pt>
    <dgm:pt modelId="{6C0F4954-FF2A-401F-9C28-95299C01E1BA}" type="pres">
      <dgm:prSet presAssocID="{7B8E6E5F-1D7A-4FC9-A39A-08579ED5824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F68B337-AFD1-49DB-87BF-642909B7D4F0}" type="pres">
      <dgm:prSet presAssocID="{7B8E6E5F-1D7A-4FC9-A39A-08579ED5824F}" presName="negativeSpace" presStyleCnt="0"/>
      <dgm:spPr/>
    </dgm:pt>
    <dgm:pt modelId="{3FD7492B-9502-46B4-B433-7634B4963015}" type="pres">
      <dgm:prSet presAssocID="{7B8E6E5F-1D7A-4FC9-A39A-08579ED5824F}" presName="childText" presStyleLbl="conFgAcc1" presStyleIdx="3" presStyleCnt="6" custLinFactNeighborY="68680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</dgm:spPr>
    </dgm:pt>
    <dgm:pt modelId="{6DDE4046-E74C-474A-AFCC-EB67C4B6566C}" type="pres">
      <dgm:prSet presAssocID="{FF61B195-0C3F-4A3D-8FA0-D6DFFAC5A22E}" presName="spaceBetweenRectangles" presStyleCnt="0"/>
      <dgm:spPr/>
    </dgm:pt>
    <dgm:pt modelId="{9C07DCB8-476D-467F-96B5-843CC7AFE348}" type="pres">
      <dgm:prSet presAssocID="{751B1639-5687-4200-A291-DF030F9E1861}" presName="parentLin" presStyleCnt="0"/>
      <dgm:spPr/>
    </dgm:pt>
    <dgm:pt modelId="{9871DA6A-9382-40A3-A3C2-92F0511FD198}" type="pres">
      <dgm:prSet presAssocID="{751B1639-5687-4200-A291-DF030F9E1861}" presName="parentLeftMargin" presStyleLbl="node1" presStyleIdx="3" presStyleCnt="6"/>
      <dgm:spPr/>
    </dgm:pt>
    <dgm:pt modelId="{5C3DB237-E26A-4517-9DDF-46AAD2BEDF1A}" type="pres">
      <dgm:prSet presAssocID="{751B1639-5687-4200-A291-DF030F9E186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290C312-448B-4637-BA18-F34303DD55C6}" type="pres">
      <dgm:prSet presAssocID="{751B1639-5687-4200-A291-DF030F9E1861}" presName="negativeSpace" presStyleCnt="0"/>
      <dgm:spPr/>
    </dgm:pt>
    <dgm:pt modelId="{6798C3BB-01D0-43FB-A242-8F30EA6BC130}" type="pres">
      <dgm:prSet presAssocID="{751B1639-5687-4200-A291-DF030F9E1861}" presName="childText" presStyleLbl="conFgAcc1" presStyleIdx="4" presStyleCnt="6" custLinFactNeighborY="68680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</dgm:spPr>
    </dgm:pt>
    <dgm:pt modelId="{B2691F53-8E0D-4537-AFA0-832582F2D483}" type="pres">
      <dgm:prSet presAssocID="{C763F7F5-5AA2-4BB0-B135-BA148264BCA5}" presName="spaceBetweenRectangles" presStyleCnt="0"/>
      <dgm:spPr/>
    </dgm:pt>
    <dgm:pt modelId="{846DD098-868B-4400-8FFF-5619E8E1ED26}" type="pres">
      <dgm:prSet presAssocID="{A18A1EBC-5DB2-480E-9058-A69BD082D35C}" presName="parentLin" presStyleCnt="0"/>
      <dgm:spPr/>
    </dgm:pt>
    <dgm:pt modelId="{6C46A978-C335-4B2A-A932-E2E5932BEF11}" type="pres">
      <dgm:prSet presAssocID="{A18A1EBC-5DB2-480E-9058-A69BD082D35C}" presName="parentLeftMargin" presStyleLbl="node1" presStyleIdx="4" presStyleCnt="6"/>
      <dgm:spPr/>
    </dgm:pt>
    <dgm:pt modelId="{A6C69F89-BD95-4C68-B2D4-9C80D3790383}" type="pres">
      <dgm:prSet presAssocID="{A18A1EBC-5DB2-480E-9058-A69BD082D35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39E5C64-8DC0-476D-A5CA-6C9607347C6A}" type="pres">
      <dgm:prSet presAssocID="{A18A1EBC-5DB2-480E-9058-A69BD082D35C}" presName="negativeSpace" presStyleCnt="0"/>
      <dgm:spPr/>
    </dgm:pt>
    <dgm:pt modelId="{8DD7BE67-132A-400B-9B75-49545EE6773E}" type="pres">
      <dgm:prSet presAssocID="{A18A1EBC-5DB2-480E-9058-A69BD082D35C}" presName="childText" presStyleLbl="conFgAcc1" presStyleIdx="5" presStyleCnt="6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</dgm:spPr>
    </dgm:pt>
  </dgm:ptLst>
  <dgm:cxnLst>
    <dgm:cxn modelId="{F5C81B0C-12BE-4A35-88FA-9C9241980216}" type="presOf" srcId="{A18A1EBC-5DB2-480E-9058-A69BD082D35C}" destId="{A6C69F89-BD95-4C68-B2D4-9C80D3790383}" srcOrd="1" destOrd="0" presId="urn:microsoft.com/office/officeart/2005/8/layout/list1"/>
    <dgm:cxn modelId="{83D26E11-EDB3-43E6-BAFD-66B2F1A2A225}" type="presOf" srcId="{7B8E6E5F-1D7A-4FC9-A39A-08579ED5824F}" destId="{6C0F4954-FF2A-401F-9C28-95299C01E1BA}" srcOrd="1" destOrd="0" presId="urn:microsoft.com/office/officeart/2005/8/layout/list1"/>
    <dgm:cxn modelId="{175E1D27-EDD5-4D17-8E6D-DA12F65FE4B1}" type="presOf" srcId="{EC179365-A42A-408A-8AE7-3F8A066DF68B}" destId="{5DDE2EDD-19EF-4BF2-BA0D-868B9C4EDF57}" srcOrd="1" destOrd="0" presId="urn:microsoft.com/office/officeart/2005/8/layout/list1"/>
    <dgm:cxn modelId="{B309A848-8A98-4B81-A644-837BE8500D28}" srcId="{480A7C11-7DA1-48FB-A9DB-74C883C8BCB0}" destId="{751B1639-5687-4200-A291-DF030F9E1861}" srcOrd="4" destOrd="0" parTransId="{566F5737-81E0-4CC6-BA2E-660FE20BF06F}" sibTransId="{C763F7F5-5AA2-4BB0-B135-BA148264BCA5}"/>
    <dgm:cxn modelId="{885A1475-20B4-4E95-ACB0-E7FF4B58F0C9}" srcId="{480A7C11-7DA1-48FB-A9DB-74C883C8BCB0}" destId="{F891C010-839F-4125-81DF-5EC9E9BFA228}" srcOrd="2" destOrd="0" parTransId="{6C3C5D5F-E87F-4ECB-A043-DD828AF843B5}" sibTransId="{E67AA6CF-AB9F-43D8-A922-481DA06B2670}"/>
    <dgm:cxn modelId="{BB14F878-A416-41C4-8877-EA0BC21A73FC}" type="presOf" srcId="{751B1639-5687-4200-A291-DF030F9E1861}" destId="{9871DA6A-9382-40A3-A3C2-92F0511FD198}" srcOrd="0" destOrd="0" presId="urn:microsoft.com/office/officeart/2005/8/layout/list1"/>
    <dgm:cxn modelId="{F0A28B79-6083-46CE-96A3-2265DD9B9B45}" type="presOf" srcId="{F891C010-839F-4125-81DF-5EC9E9BFA228}" destId="{EA78BD32-7791-4B6E-8CBE-D6A41143AB22}" srcOrd="0" destOrd="0" presId="urn:microsoft.com/office/officeart/2005/8/layout/list1"/>
    <dgm:cxn modelId="{F2768A5A-EFCD-4641-8DEB-5E2C86F37934}" type="presOf" srcId="{7B8E6E5F-1D7A-4FC9-A39A-08579ED5824F}" destId="{7B394F16-CA74-4024-BA3E-8E78E0C4D0F3}" srcOrd="0" destOrd="0" presId="urn:microsoft.com/office/officeart/2005/8/layout/list1"/>
    <dgm:cxn modelId="{29D88A99-8ECE-493D-9A0D-6B557599799B}" type="presOf" srcId="{F891C010-839F-4125-81DF-5EC9E9BFA228}" destId="{D1222ED0-6524-491E-A310-28D3B99816B9}" srcOrd="1" destOrd="0" presId="urn:microsoft.com/office/officeart/2005/8/layout/list1"/>
    <dgm:cxn modelId="{2CC8B4A9-1C50-4D27-B74B-B64DB5F316A4}" srcId="{480A7C11-7DA1-48FB-A9DB-74C883C8BCB0}" destId="{7B8E6E5F-1D7A-4FC9-A39A-08579ED5824F}" srcOrd="3" destOrd="0" parTransId="{04AB4EC9-0E5E-43B6-9FA5-4362CCBDBC2E}" sibTransId="{FF61B195-0C3F-4A3D-8FA0-D6DFFAC5A22E}"/>
    <dgm:cxn modelId="{18B117AA-9112-4C03-87D2-61FAD21AC161}" type="presOf" srcId="{EC179365-A42A-408A-8AE7-3F8A066DF68B}" destId="{8C437782-95B2-41CB-B4C4-59EA32A16C81}" srcOrd="0" destOrd="0" presId="urn:microsoft.com/office/officeart/2005/8/layout/list1"/>
    <dgm:cxn modelId="{3D7520AA-7AFC-424E-80CC-FF5F70671D30}" type="presOf" srcId="{E12A7900-670A-485A-A3C7-4CD98693658D}" destId="{6AE2874F-3A8B-4E97-AA0A-6FC5D0929A35}" srcOrd="1" destOrd="0" presId="urn:microsoft.com/office/officeart/2005/8/layout/list1"/>
    <dgm:cxn modelId="{5C984ECD-5A5A-43BE-AEAC-CB86B0C45ED3}" type="presOf" srcId="{480A7C11-7DA1-48FB-A9DB-74C883C8BCB0}" destId="{FBC8B769-0724-45A3-8D99-4CE9686AD2DD}" srcOrd="0" destOrd="0" presId="urn:microsoft.com/office/officeart/2005/8/layout/list1"/>
    <dgm:cxn modelId="{DAD407DD-CF34-4A15-B042-3C93A9CA51EE}" type="presOf" srcId="{E12A7900-670A-485A-A3C7-4CD98693658D}" destId="{68E3FE3C-3D98-4734-9785-5DE4CCA448B9}" srcOrd="0" destOrd="0" presId="urn:microsoft.com/office/officeart/2005/8/layout/list1"/>
    <dgm:cxn modelId="{B01C22DD-96C3-442C-BAF9-1B354CBF8903}" srcId="{480A7C11-7DA1-48FB-A9DB-74C883C8BCB0}" destId="{A18A1EBC-5DB2-480E-9058-A69BD082D35C}" srcOrd="5" destOrd="0" parTransId="{F451421D-C0C0-4A63-A753-79493EE9EE4A}" sibTransId="{DFE312BF-1A2B-41F3-864E-54F445FE2A1B}"/>
    <dgm:cxn modelId="{48E104E0-517C-4A81-AC38-15957F1D3369}" srcId="{480A7C11-7DA1-48FB-A9DB-74C883C8BCB0}" destId="{E12A7900-670A-485A-A3C7-4CD98693658D}" srcOrd="0" destOrd="0" parTransId="{824FE967-EC4C-4E89-B3B6-0766E4EC895D}" sibTransId="{600FF30D-F895-4165-AE86-791715D517EA}"/>
    <dgm:cxn modelId="{00C9F0E9-4489-4302-8441-8A4126D62D32}" type="presOf" srcId="{A18A1EBC-5DB2-480E-9058-A69BD082D35C}" destId="{6C46A978-C335-4B2A-A932-E2E5932BEF11}" srcOrd="0" destOrd="0" presId="urn:microsoft.com/office/officeart/2005/8/layout/list1"/>
    <dgm:cxn modelId="{ECC502F9-CB79-4C75-9E54-0D45F6049126}" srcId="{480A7C11-7DA1-48FB-A9DB-74C883C8BCB0}" destId="{EC179365-A42A-408A-8AE7-3F8A066DF68B}" srcOrd="1" destOrd="0" parTransId="{60062754-0414-43E6-A1A1-73AE4022D599}" sibTransId="{02B2748C-1B4D-4E5A-AB9C-FAC77FF767C5}"/>
    <dgm:cxn modelId="{37F232FE-21A3-40D5-B5FC-AC9B1767B143}" type="presOf" srcId="{751B1639-5687-4200-A291-DF030F9E1861}" destId="{5C3DB237-E26A-4517-9DDF-46AAD2BEDF1A}" srcOrd="1" destOrd="0" presId="urn:microsoft.com/office/officeart/2005/8/layout/list1"/>
    <dgm:cxn modelId="{91F15F44-F3F7-42B0-889F-B77FCB881EAE}" type="presParOf" srcId="{FBC8B769-0724-45A3-8D99-4CE9686AD2DD}" destId="{06095C51-2F8A-4124-9D19-1E8DA41F7292}" srcOrd="0" destOrd="0" presId="urn:microsoft.com/office/officeart/2005/8/layout/list1"/>
    <dgm:cxn modelId="{85DEBE44-8C6C-491E-81DE-73C7B36AD363}" type="presParOf" srcId="{06095C51-2F8A-4124-9D19-1E8DA41F7292}" destId="{68E3FE3C-3D98-4734-9785-5DE4CCA448B9}" srcOrd="0" destOrd="0" presId="urn:microsoft.com/office/officeart/2005/8/layout/list1"/>
    <dgm:cxn modelId="{BD19D76E-12B3-4EC1-8AD1-3BE3DCD452AB}" type="presParOf" srcId="{06095C51-2F8A-4124-9D19-1E8DA41F7292}" destId="{6AE2874F-3A8B-4E97-AA0A-6FC5D0929A35}" srcOrd="1" destOrd="0" presId="urn:microsoft.com/office/officeart/2005/8/layout/list1"/>
    <dgm:cxn modelId="{5E99D993-A148-4A4F-8491-FF2CA27C9E1A}" type="presParOf" srcId="{FBC8B769-0724-45A3-8D99-4CE9686AD2DD}" destId="{56C33151-5D41-40B8-AA00-B894DC20C300}" srcOrd="1" destOrd="0" presId="urn:microsoft.com/office/officeart/2005/8/layout/list1"/>
    <dgm:cxn modelId="{B52A4B1B-B1C2-469B-8FB0-4717BEED0B05}" type="presParOf" srcId="{FBC8B769-0724-45A3-8D99-4CE9686AD2DD}" destId="{E42F02FA-3EB3-41EF-A998-054319C67ECE}" srcOrd="2" destOrd="0" presId="urn:microsoft.com/office/officeart/2005/8/layout/list1"/>
    <dgm:cxn modelId="{AC517D5F-6DD2-42D8-B436-8E7ED3A3DD31}" type="presParOf" srcId="{FBC8B769-0724-45A3-8D99-4CE9686AD2DD}" destId="{7D0EC2FE-0102-4203-8A7F-F810AE546F63}" srcOrd="3" destOrd="0" presId="urn:microsoft.com/office/officeart/2005/8/layout/list1"/>
    <dgm:cxn modelId="{C29003CC-2092-4534-8B84-31B48B6A69AC}" type="presParOf" srcId="{FBC8B769-0724-45A3-8D99-4CE9686AD2DD}" destId="{C7491AFD-C19D-4251-A99B-086414B45F23}" srcOrd="4" destOrd="0" presId="urn:microsoft.com/office/officeart/2005/8/layout/list1"/>
    <dgm:cxn modelId="{C554D658-1C86-48F8-A108-49384726C65D}" type="presParOf" srcId="{C7491AFD-C19D-4251-A99B-086414B45F23}" destId="{8C437782-95B2-41CB-B4C4-59EA32A16C81}" srcOrd="0" destOrd="0" presId="urn:microsoft.com/office/officeart/2005/8/layout/list1"/>
    <dgm:cxn modelId="{4E17CB5A-2B41-45BB-976A-EAC3DFDD9F16}" type="presParOf" srcId="{C7491AFD-C19D-4251-A99B-086414B45F23}" destId="{5DDE2EDD-19EF-4BF2-BA0D-868B9C4EDF57}" srcOrd="1" destOrd="0" presId="urn:microsoft.com/office/officeart/2005/8/layout/list1"/>
    <dgm:cxn modelId="{AB1A53DE-09E6-4373-865C-F79EE3259FD7}" type="presParOf" srcId="{FBC8B769-0724-45A3-8D99-4CE9686AD2DD}" destId="{2C4F5CB7-978F-44B6-8ACD-B5D15FD2C60D}" srcOrd="5" destOrd="0" presId="urn:microsoft.com/office/officeart/2005/8/layout/list1"/>
    <dgm:cxn modelId="{DEC9969D-D8A0-4A3E-8204-87D371CDF463}" type="presParOf" srcId="{FBC8B769-0724-45A3-8D99-4CE9686AD2DD}" destId="{55A3EC56-1230-4DAB-8B6D-8F41F01A2DA0}" srcOrd="6" destOrd="0" presId="urn:microsoft.com/office/officeart/2005/8/layout/list1"/>
    <dgm:cxn modelId="{2938DB99-634A-471C-9CAD-E6529C63E81D}" type="presParOf" srcId="{FBC8B769-0724-45A3-8D99-4CE9686AD2DD}" destId="{F3F31AC7-3F53-4107-A27A-B2ED8E5296C2}" srcOrd="7" destOrd="0" presId="urn:microsoft.com/office/officeart/2005/8/layout/list1"/>
    <dgm:cxn modelId="{45198759-EE76-4A99-B6FE-F71B779974FE}" type="presParOf" srcId="{FBC8B769-0724-45A3-8D99-4CE9686AD2DD}" destId="{148CA4E4-DE06-477C-BEDD-6325C6244FD2}" srcOrd="8" destOrd="0" presId="urn:microsoft.com/office/officeart/2005/8/layout/list1"/>
    <dgm:cxn modelId="{7DAC0D84-C533-4BA2-9037-8D9EDCD08B5B}" type="presParOf" srcId="{148CA4E4-DE06-477C-BEDD-6325C6244FD2}" destId="{EA78BD32-7791-4B6E-8CBE-D6A41143AB22}" srcOrd="0" destOrd="0" presId="urn:microsoft.com/office/officeart/2005/8/layout/list1"/>
    <dgm:cxn modelId="{350940C4-8DDB-4CA6-9530-FEFDF1D0EEF2}" type="presParOf" srcId="{148CA4E4-DE06-477C-BEDD-6325C6244FD2}" destId="{D1222ED0-6524-491E-A310-28D3B99816B9}" srcOrd="1" destOrd="0" presId="urn:microsoft.com/office/officeart/2005/8/layout/list1"/>
    <dgm:cxn modelId="{24265681-6FED-4B3D-B2F0-F5A36C65C46B}" type="presParOf" srcId="{FBC8B769-0724-45A3-8D99-4CE9686AD2DD}" destId="{1CF51528-AF91-4A6E-AE47-2D38BA14F1FD}" srcOrd="9" destOrd="0" presId="urn:microsoft.com/office/officeart/2005/8/layout/list1"/>
    <dgm:cxn modelId="{D58D4406-EE22-4341-833F-FF5C498FAE56}" type="presParOf" srcId="{FBC8B769-0724-45A3-8D99-4CE9686AD2DD}" destId="{EC8D385F-9515-4349-B830-7797926CEC3D}" srcOrd="10" destOrd="0" presId="urn:microsoft.com/office/officeart/2005/8/layout/list1"/>
    <dgm:cxn modelId="{AEB242E6-2FA1-4908-A0B2-160D666090F3}" type="presParOf" srcId="{FBC8B769-0724-45A3-8D99-4CE9686AD2DD}" destId="{177588E2-F7B3-48A3-B4E8-AF9A09B77EAC}" srcOrd="11" destOrd="0" presId="urn:microsoft.com/office/officeart/2005/8/layout/list1"/>
    <dgm:cxn modelId="{991F52ED-4425-40B3-AF80-E82D7D18BB82}" type="presParOf" srcId="{FBC8B769-0724-45A3-8D99-4CE9686AD2DD}" destId="{EE06E8B7-F3C6-4936-A306-1656F74EF925}" srcOrd="12" destOrd="0" presId="urn:microsoft.com/office/officeart/2005/8/layout/list1"/>
    <dgm:cxn modelId="{0E0160C2-E58E-4E32-9D33-E2874294D580}" type="presParOf" srcId="{EE06E8B7-F3C6-4936-A306-1656F74EF925}" destId="{7B394F16-CA74-4024-BA3E-8E78E0C4D0F3}" srcOrd="0" destOrd="0" presId="urn:microsoft.com/office/officeart/2005/8/layout/list1"/>
    <dgm:cxn modelId="{6BEC4E61-DD52-46FE-B19E-7F54212FFA58}" type="presParOf" srcId="{EE06E8B7-F3C6-4936-A306-1656F74EF925}" destId="{6C0F4954-FF2A-401F-9C28-95299C01E1BA}" srcOrd="1" destOrd="0" presId="urn:microsoft.com/office/officeart/2005/8/layout/list1"/>
    <dgm:cxn modelId="{1D4FDBEE-712F-4684-957F-F43CF6E379A4}" type="presParOf" srcId="{FBC8B769-0724-45A3-8D99-4CE9686AD2DD}" destId="{9F68B337-AFD1-49DB-87BF-642909B7D4F0}" srcOrd="13" destOrd="0" presId="urn:microsoft.com/office/officeart/2005/8/layout/list1"/>
    <dgm:cxn modelId="{BA208A0A-5C13-4F1F-8AEF-44EF7D186D75}" type="presParOf" srcId="{FBC8B769-0724-45A3-8D99-4CE9686AD2DD}" destId="{3FD7492B-9502-46B4-B433-7634B4963015}" srcOrd="14" destOrd="0" presId="urn:microsoft.com/office/officeart/2005/8/layout/list1"/>
    <dgm:cxn modelId="{BF6A5EF3-720A-4795-A85F-4D01C05A3FE8}" type="presParOf" srcId="{FBC8B769-0724-45A3-8D99-4CE9686AD2DD}" destId="{6DDE4046-E74C-474A-AFCC-EB67C4B6566C}" srcOrd="15" destOrd="0" presId="urn:microsoft.com/office/officeart/2005/8/layout/list1"/>
    <dgm:cxn modelId="{1368F9AA-A4C7-4BDB-B0FB-A1F21B730965}" type="presParOf" srcId="{FBC8B769-0724-45A3-8D99-4CE9686AD2DD}" destId="{9C07DCB8-476D-467F-96B5-843CC7AFE348}" srcOrd="16" destOrd="0" presId="urn:microsoft.com/office/officeart/2005/8/layout/list1"/>
    <dgm:cxn modelId="{17DF8306-6FE6-4B98-807E-416460557D80}" type="presParOf" srcId="{9C07DCB8-476D-467F-96B5-843CC7AFE348}" destId="{9871DA6A-9382-40A3-A3C2-92F0511FD198}" srcOrd="0" destOrd="0" presId="urn:microsoft.com/office/officeart/2005/8/layout/list1"/>
    <dgm:cxn modelId="{D48E4FE4-15DE-4230-9AA9-7722087AB425}" type="presParOf" srcId="{9C07DCB8-476D-467F-96B5-843CC7AFE348}" destId="{5C3DB237-E26A-4517-9DDF-46AAD2BEDF1A}" srcOrd="1" destOrd="0" presId="urn:microsoft.com/office/officeart/2005/8/layout/list1"/>
    <dgm:cxn modelId="{1F6DFB5D-B836-499B-ACFC-45675B500E55}" type="presParOf" srcId="{FBC8B769-0724-45A3-8D99-4CE9686AD2DD}" destId="{F290C312-448B-4637-BA18-F34303DD55C6}" srcOrd="17" destOrd="0" presId="urn:microsoft.com/office/officeart/2005/8/layout/list1"/>
    <dgm:cxn modelId="{6913F244-CA11-48F5-92B2-8B9AA4545A4B}" type="presParOf" srcId="{FBC8B769-0724-45A3-8D99-4CE9686AD2DD}" destId="{6798C3BB-01D0-43FB-A242-8F30EA6BC130}" srcOrd="18" destOrd="0" presId="urn:microsoft.com/office/officeart/2005/8/layout/list1"/>
    <dgm:cxn modelId="{96D8FCBA-C2D1-4B8E-A5C9-5969C5B6921B}" type="presParOf" srcId="{FBC8B769-0724-45A3-8D99-4CE9686AD2DD}" destId="{B2691F53-8E0D-4537-AFA0-832582F2D483}" srcOrd="19" destOrd="0" presId="urn:microsoft.com/office/officeart/2005/8/layout/list1"/>
    <dgm:cxn modelId="{54E59021-07C9-49FF-ACE9-51DCC809D8D4}" type="presParOf" srcId="{FBC8B769-0724-45A3-8D99-4CE9686AD2DD}" destId="{846DD098-868B-4400-8FFF-5619E8E1ED26}" srcOrd="20" destOrd="0" presId="urn:microsoft.com/office/officeart/2005/8/layout/list1"/>
    <dgm:cxn modelId="{D40A5314-7C97-4417-AEC8-8776A645B84F}" type="presParOf" srcId="{846DD098-868B-4400-8FFF-5619E8E1ED26}" destId="{6C46A978-C335-4B2A-A932-E2E5932BEF11}" srcOrd="0" destOrd="0" presId="urn:microsoft.com/office/officeart/2005/8/layout/list1"/>
    <dgm:cxn modelId="{B483DB5D-A24E-48F5-B9E3-8455CF62B82E}" type="presParOf" srcId="{846DD098-868B-4400-8FFF-5619E8E1ED26}" destId="{A6C69F89-BD95-4C68-B2D4-9C80D3790383}" srcOrd="1" destOrd="0" presId="urn:microsoft.com/office/officeart/2005/8/layout/list1"/>
    <dgm:cxn modelId="{B01D4155-52DA-4C53-A549-1B59742A7DC9}" type="presParOf" srcId="{FBC8B769-0724-45A3-8D99-4CE9686AD2DD}" destId="{639E5C64-8DC0-476D-A5CA-6C9607347C6A}" srcOrd="21" destOrd="0" presId="urn:microsoft.com/office/officeart/2005/8/layout/list1"/>
    <dgm:cxn modelId="{2C5F5AB6-7F92-42CC-9B1D-A141C22E6B90}" type="presParOf" srcId="{FBC8B769-0724-45A3-8D99-4CE9686AD2DD}" destId="{8DD7BE67-132A-400B-9B75-49545EE6773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AD124C-9231-4A59-9A07-91B524FA2D3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39871B1F-2253-4D29-99D8-8DB51E4E2CA9}">
      <dgm:prSet phldrT="[Text]" custT="1"/>
      <dgm:spPr>
        <a:solidFill>
          <a:srgbClr val="4472C4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Παραλαβές</a:t>
          </a:r>
        </a:p>
      </dgm:t>
    </dgm:pt>
    <dgm:pt modelId="{23CE1BAD-8D17-40C7-85A5-AA3AC0F95FE9}" type="parTrans" cxnId="{B451C7AA-4FB5-490E-B565-882ACF277452}">
      <dgm:prSet/>
      <dgm:spPr/>
      <dgm:t>
        <a:bodyPr/>
        <a:lstStyle/>
        <a:p>
          <a:endParaRPr lang="el-GR"/>
        </a:p>
      </dgm:t>
    </dgm:pt>
    <dgm:pt modelId="{F0DED2F9-C19B-4982-8CD7-B3A9DA5C3DE9}" type="sibTrans" cxnId="{B451C7AA-4FB5-490E-B565-882ACF277452}">
      <dgm:prSet/>
      <dgm:spPr/>
      <dgm:t>
        <a:bodyPr/>
        <a:lstStyle/>
        <a:p>
          <a:endParaRPr lang="el-GR"/>
        </a:p>
      </dgm:t>
    </dgm:pt>
    <dgm:pt modelId="{6E138F06-E581-465B-8B27-9760A69663F6}">
      <dgm:prSet phldrT="[Text]"/>
      <dgm:spPr>
        <a:solidFill>
          <a:srgbClr val="A5A5A5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Δρομολόγηση</a:t>
          </a:r>
        </a:p>
      </dgm:t>
    </dgm:pt>
    <dgm:pt modelId="{7CE87B55-173E-4FCE-B6B7-9C84226CAD2E}" type="parTrans" cxnId="{9540887A-E7C0-46DF-8754-A836742BBA06}">
      <dgm:prSet/>
      <dgm:spPr>
        <a:xfrm rot="17692822">
          <a:off x="1634580" y="2191548"/>
          <a:ext cx="114329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43294" y="13315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C0E71CD-17A2-48AC-88DE-73CB66495529}" type="sibTrans" cxnId="{9540887A-E7C0-46DF-8754-A836742BBA06}">
      <dgm:prSet/>
      <dgm:spPr/>
      <dgm:t>
        <a:bodyPr/>
        <a:lstStyle/>
        <a:p>
          <a:endParaRPr lang="el-GR"/>
        </a:p>
      </dgm:t>
    </dgm:pt>
    <dgm:pt modelId="{136D0609-496F-49E2-8570-D9C8017A90BE}">
      <dgm:prSet phldrT="[Text]"/>
      <dgm:spPr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Σημείο Συλλογής</a:t>
          </a:r>
        </a:p>
      </dgm:t>
    </dgm:pt>
    <dgm:pt modelId="{274111B5-9CB1-4356-B8FE-B7E92CFF12DC}" type="parTrans" cxnId="{0D5C09AA-3BF8-490F-AACB-1FB057AC71DA}">
      <dgm:prSet/>
      <dgm:spPr>
        <a:xfrm rot="17350740">
          <a:off x="3157683" y="981501"/>
          <a:ext cx="14641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64177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0ACE3A1-BD53-444A-B2EF-A4DCE11E5065}" type="sibTrans" cxnId="{0D5C09AA-3BF8-490F-AACB-1FB057AC71DA}">
      <dgm:prSet/>
      <dgm:spPr/>
      <dgm:t>
        <a:bodyPr/>
        <a:lstStyle/>
        <a:p>
          <a:endParaRPr lang="el-GR"/>
        </a:p>
      </dgm:t>
    </dgm:pt>
    <dgm:pt modelId="{D73A6F4F-0D9E-423F-8695-7700B3D99E83}">
      <dgm:prSet phldrT="[Text]"/>
      <dgm:spPr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Παγολεκάνη</a:t>
          </a:r>
          <a:r>
            <a:rPr lang="el-G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-</a:t>
          </a:r>
          <a:r>
            <a:rPr lang="el-G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ες</a:t>
          </a:r>
          <a:endParaRPr lang="el-GR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AF772B4-9EA8-4E53-9799-AE9DF8560FAC}" type="parTrans" cxnId="{40C8D0A0-6F71-4ACC-A193-2CE6BA3ADC25}">
      <dgm:prSet/>
      <dgm:spPr>
        <a:xfrm rot="18289469">
          <a:off x="3468617" y="1327229"/>
          <a:ext cx="8423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2308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6F9B080-2B1C-42B8-9B24-0E8F078C988E}" type="sibTrans" cxnId="{40C8D0A0-6F71-4ACC-A193-2CE6BA3ADC25}">
      <dgm:prSet/>
      <dgm:spPr/>
      <dgm:t>
        <a:bodyPr/>
        <a:lstStyle/>
        <a:p>
          <a:endParaRPr lang="el-GR"/>
        </a:p>
      </dgm:t>
    </dgm:pt>
    <dgm:pt modelId="{24DC6956-0743-40DC-9C82-0698E8DD3CB0}">
      <dgm:prSet phldrT="[Text]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Συλλογή με </a:t>
          </a: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PDA</a:t>
          </a:r>
          <a:r>
            <a:rPr lang="el-GR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ή</a:t>
          </a: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mob. android</a:t>
          </a:r>
          <a:r>
            <a:rPr lang="el-GR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BC74E1FF-12D1-4B5A-83DC-701A1398CF35}" type="parTrans" cxnId="{1466FC14-5551-44D0-A3F0-0A294AE1206A}">
      <dgm:prSet/>
      <dgm:spPr>
        <a:xfrm rot="3907178">
          <a:off x="1634580" y="3228731"/>
          <a:ext cx="114329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43294" y="13315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B626589-C3C8-41BD-8E9C-F99F0C88CF77}" type="sibTrans" cxnId="{1466FC14-5551-44D0-A3F0-0A294AE1206A}">
      <dgm:prSet/>
      <dgm:spPr/>
      <dgm:t>
        <a:bodyPr/>
        <a:lstStyle/>
        <a:p>
          <a:endParaRPr lang="el-GR"/>
        </a:p>
      </dgm:t>
    </dgm:pt>
    <dgm:pt modelId="{BA6E2295-B6E6-48EA-8786-ED23B28C0BA7}">
      <dgm:prSet phldrT="[Text]"/>
      <dgm:spPr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Είδος Γάλακτος</a:t>
          </a:r>
        </a:p>
      </dgm:t>
    </dgm:pt>
    <dgm:pt modelId="{707C42B7-3926-4B38-975A-76B59977DDBF}" type="parTrans" cxnId="{E59490B0-1F2D-4552-BEF7-02BB37DDDBC8}">
      <dgm:prSet/>
      <dgm:spPr>
        <a:xfrm rot="3310531">
          <a:off x="3468617" y="2018684"/>
          <a:ext cx="8423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2308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07CB8D1-7A08-44D8-B390-DC62BE2ED844}" type="sibTrans" cxnId="{E59490B0-1F2D-4552-BEF7-02BB37DDDBC8}">
      <dgm:prSet/>
      <dgm:spPr/>
      <dgm:t>
        <a:bodyPr/>
        <a:lstStyle/>
        <a:p>
          <a:endParaRPr lang="el-GR"/>
        </a:p>
      </dgm:t>
    </dgm:pt>
    <dgm:pt modelId="{476C379B-68F5-4DA5-98CA-EE292E18ACA7}">
      <dgm:prSet phldrT="[Text]"/>
      <dgm:spPr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Παραγωγός-οι</a:t>
          </a:r>
        </a:p>
      </dgm:t>
    </dgm:pt>
    <dgm:pt modelId="{2C2AA9FC-A9C2-4189-A4BD-E014BC79A505}" type="parTrans" cxnId="{BBAD0E78-6E9E-4AA7-B23B-F26AE9E21456}">
      <dgm:prSet/>
      <dgm:spPr>
        <a:xfrm>
          <a:off x="3649265" y="1672956"/>
          <a:ext cx="4810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1012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8D340D1-D860-485A-86AC-50A1ABCCB9E7}" type="sibTrans" cxnId="{BBAD0E78-6E9E-4AA7-B23B-F26AE9E21456}">
      <dgm:prSet/>
      <dgm:spPr/>
      <dgm:t>
        <a:bodyPr/>
        <a:lstStyle/>
        <a:p>
          <a:endParaRPr lang="el-GR"/>
        </a:p>
      </dgm:t>
    </dgm:pt>
    <dgm:pt modelId="{7BAA5E7A-21AF-48F5-9174-F038A088DA06}">
      <dgm:prSet phldrT="[Text]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Παράδοση – Έλεγχος Ποσοτήτων</a:t>
          </a:r>
        </a:p>
      </dgm:t>
    </dgm:pt>
    <dgm:pt modelId="{442A7503-5161-4935-8454-394B9B0B86A1}" type="parTrans" cxnId="{5A30223D-218C-4F2C-B485-EAE71B80C6D6}">
      <dgm:prSet/>
      <dgm:spPr>
        <a:xfrm rot="19457599">
          <a:off x="1910043" y="2537276"/>
          <a:ext cx="5923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2368" y="13315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F2F3F5D-7042-48C0-9DF9-EA295D186C13}" type="sibTrans" cxnId="{5A30223D-218C-4F2C-B485-EAE71B80C6D6}">
      <dgm:prSet/>
      <dgm:spPr/>
      <dgm:t>
        <a:bodyPr/>
        <a:lstStyle/>
        <a:p>
          <a:endParaRPr lang="el-GR"/>
        </a:p>
      </dgm:t>
    </dgm:pt>
    <dgm:pt modelId="{DDEB43A0-F74F-4142-AD19-EB07C97D28B9}">
      <dgm:prSet phldrT="[Text]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Προϋπολογισμός Παραλαβών</a:t>
          </a:r>
        </a:p>
      </dgm:t>
    </dgm:pt>
    <dgm:pt modelId="{8F4D3F83-795A-4CDB-8BC5-F8EAA8911CC4}" type="parTrans" cxnId="{AD0F4012-0A8A-4E22-BC0D-37056B5A4C71}">
      <dgm:prSet/>
      <dgm:spPr>
        <a:xfrm rot="2142401">
          <a:off x="1910043" y="2883003"/>
          <a:ext cx="5923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2368" y="13315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240E7B6-2F76-47E9-AEA9-210925D53D7B}" type="sibTrans" cxnId="{AD0F4012-0A8A-4E22-BC0D-37056B5A4C71}">
      <dgm:prSet/>
      <dgm:spPr/>
      <dgm:t>
        <a:bodyPr/>
        <a:lstStyle/>
        <a:p>
          <a:endParaRPr lang="el-GR"/>
        </a:p>
      </dgm:t>
    </dgm:pt>
    <dgm:pt modelId="{CA82F2FA-C139-4CE4-8E9D-691C06A10966}">
      <dgm:prSet phldrT="[Text]"/>
      <dgm:spPr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Βυτείο / Οδηγός</a:t>
          </a:r>
        </a:p>
      </dgm:t>
    </dgm:pt>
    <dgm:pt modelId="{86E1E38B-CE5E-4F5D-B84F-F65089BCB51C}" type="parTrans" cxnId="{13CD36C6-AFE9-4C6A-85AF-318E8F051E7F}">
      <dgm:prSet/>
      <dgm:spPr>
        <a:xfrm rot="4249260">
          <a:off x="3157683" y="2364412"/>
          <a:ext cx="14641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64177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2D4ED74-1179-4487-95D1-B4B843F752E4}" type="sibTrans" cxnId="{13CD36C6-AFE9-4C6A-85AF-318E8F051E7F}">
      <dgm:prSet/>
      <dgm:spPr/>
      <dgm:t>
        <a:bodyPr/>
        <a:lstStyle/>
        <a:p>
          <a:endParaRPr lang="el-GR"/>
        </a:p>
      </dgm:t>
    </dgm:pt>
    <dgm:pt modelId="{0AB6FC25-576E-4047-9120-A5E37ABE2DEA}">
      <dgm:prSet phldrT="[Text]"/>
      <dgm:spPr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None/>
          </a:pPr>
          <a:r>
            <a:rPr lang="el-G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Επικοινωνία με 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ERP</a:t>
          </a:r>
          <a:endParaRPr lang="el-GR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C36D5F1-FC08-4BC5-951F-B297F1C80537}" type="parTrans" cxnId="{3F7C1555-CC5B-48E5-9DE6-297786F1FF86}">
      <dgm:prSet/>
      <dgm:spPr/>
      <dgm:t>
        <a:bodyPr/>
        <a:lstStyle/>
        <a:p>
          <a:endParaRPr lang="el-GR"/>
        </a:p>
      </dgm:t>
    </dgm:pt>
    <dgm:pt modelId="{D09E34F6-600B-48EB-840C-77676551FFFD}" type="sibTrans" cxnId="{3F7C1555-CC5B-48E5-9DE6-297786F1FF86}">
      <dgm:prSet/>
      <dgm:spPr/>
      <dgm:t>
        <a:bodyPr/>
        <a:lstStyle/>
        <a:p>
          <a:endParaRPr lang="el-GR"/>
        </a:p>
      </dgm:t>
    </dgm:pt>
    <dgm:pt modelId="{CEA9ED76-FDA1-412B-AA17-E2D1125E5854}" type="pres">
      <dgm:prSet presAssocID="{5AAD124C-9231-4A59-9A07-91B524FA2D3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961BD6-7D5E-4717-A8C2-BFEF39E1AA6F}" type="pres">
      <dgm:prSet presAssocID="{39871B1F-2253-4D29-99D8-8DB51E4E2CA9}" presName="root1" presStyleCnt="0"/>
      <dgm:spPr/>
    </dgm:pt>
    <dgm:pt modelId="{68E81340-ABAC-4EB2-BB9E-1CAEE4BF92B2}" type="pres">
      <dgm:prSet presAssocID="{39871B1F-2253-4D29-99D8-8DB51E4E2CA9}" presName="LevelOneTextNode" presStyleLbl="node0" presStyleIdx="0" presStyleCnt="2">
        <dgm:presLayoutVars>
          <dgm:chPref val="3"/>
        </dgm:presLayoutVars>
      </dgm:prSet>
      <dgm:spPr>
        <a:xfrm>
          <a:off x="763190" y="2422822"/>
          <a:ext cx="1202531" cy="601265"/>
        </a:xfrm>
        <a:prstGeom prst="roundRect">
          <a:avLst>
            <a:gd name="adj" fmla="val 10000"/>
          </a:avLst>
        </a:prstGeom>
      </dgm:spPr>
    </dgm:pt>
    <dgm:pt modelId="{CE06E234-756D-413A-8635-D65B8021B9C9}" type="pres">
      <dgm:prSet presAssocID="{39871B1F-2253-4D29-99D8-8DB51E4E2CA9}" presName="level2hierChild" presStyleCnt="0"/>
      <dgm:spPr/>
    </dgm:pt>
    <dgm:pt modelId="{27AF09E8-C591-420E-871D-8FA0D886E975}" type="pres">
      <dgm:prSet presAssocID="{7CE87B55-173E-4FCE-B6B7-9C84226CAD2E}" presName="conn2-1" presStyleLbl="parChTrans1D2" presStyleIdx="0" presStyleCnt="4"/>
      <dgm:spPr/>
    </dgm:pt>
    <dgm:pt modelId="{64A734F8-7161-451B-AFE6-B6B5E70AA049}" type="pres">
      <dgm:prSet presAssocID="{7CE87B55-173E-4FCE-B6B7-9C84226CAD2E}" presName="connTx" presStyleLbl="parChTrans1D2" presStyleIdx="0" presStyleCnt="4"/>
      <dgm:spPr/>
    </dgm:pt>
    <dgm:pt modelId="{4F8A73DA-9AC9-4809-ACB9-82E4A780C56F}" type="pres">
      <dgm:prSet presAssocID="{6E138F06-E581-465B-8B27-9760A69663F6}" presName="root2" presStyleCnt="0"/>
      <dgm:spPr/>
    </dgm:pt>
    <dgm:pt modelId="{F4F625EA-291C-432E-A80D-DEF1662C94B0}" type="pres">
      <dgm:prSet presAssocID="{6E138F06-E581-465B-8B27-9760A69663F6}" presName="LevelTwoTextNode" presStyleLbl="node2" presStyleIdx="0" presStyleCnt="4">
        <dgm:presLayoutVars>
          <dgm:chPref val="3"/>
        </dgm:presLayoutVars>
      </dgm:prSet>
      <dgm:spPr>
        <a:xfrm>
          <a:off x="2446734" y="1385639"/>
          <a:ext cx="1202531" cy="601265"/>
        </a:xfrm>
        <a:prstGeom prst="roundRect">
          <a:avLst>
            <a:gd name="adj" fmla="val 10000"/>
          </a:avLst>
        </a:prstGeom>
      </dgm:spPr>
    </dgm:pt>
    <dgm:pt modelId="{1E98BC47-0097-4BD3-86C7-CDC867F8D1C0}" type="pres">
      <dgm:prSet presAssocID="{6E138F06-E581-465B-8B27-9760A69663F6}" presName="level3hierChild" presStyleCnt="0"/>
      <dgm:spPr/>
    </dgm:pt>
    <dgm:pt modelId="{BA88214C-DF1F-40DB-BAC1-96C901A2A424}" type="pres">
      <dgm:prSet presAssocID="{274111B5-9CB1-4356-B8FE-B7E92CFF12DC}" presName="conn2-1" presStyleLbl="parChTrans1D3" presStyleIdx="0" presStyleCnt="5"/>
      <dgm:spPr/>
    </dgm:pt>
    <dgm:pt modelId="{61C4C0FE-30D3-4B88-A4E0-43473F1BA304}" type="pres">
      <dgm:prSet presAssocID="{274111B5-9CB1-4356-B8FE-B7E92CFF12DC}" presName="connTx" presStyleLbl="parChTrans1D3" presStyleIdx="0" presStyleCnt="5"/>
      <dgm:spPr/>
    </dgm:pt>
    <dgm:pt modelId="{D2BE1B25-45D4-4C39-A4C7-4F0D79BD07BD}" type="pres">
      <dgm:prSet presAssocID="{136D0609-496F-49E2-8570-D9C8017A90BE}" presName="root2" presStyleCnt="0"/>
      <dgm:spPr/>
    </dgm:pt>
    <dgm:pt modelId="{9B0601BA-C15A-4322-BE72-70FC3D70AD4C}" type="pres">
      <dgm:prSet presAssocID="{136D0609-496F-49E2-8570-D9C8017A90BE}" presName="LevelTwoTextNode" presStyleLbl="node3" presStyleIdx="0" presStyleCnt="5">
        <dgm:presLayoutVars>
          <dgm:chPref val="3"/>
        </dgm:presLayoutVars>
      </dgm:prSet>
      <dgm:spPr>
        <a:xfrm>
          <a:off x="4130278" y="2728"/>
          <a:ext cx="1202531" cy="601265"/>
        </a:xfrm>
        <a:prstGeom prst="roundRect">
          <a:avLst>
            <a:gd name="adj" fmla="val 10000"/>
          </a:avLst>
        </a:prstGeom>
      </dgm:spPr>
    </dgm:pt>
    <dgm:pt modelId="{342ACC94-9514-420F-91A6-C525D752929D}" type="pres">
      <dgm:prSet presAssocID="{136D0609-496F-49E2-8570-D9C8017A90BE}" presName="level3hierChild" presStyleCnt="0"/>
      <dgm:spPr/>
    </dgm:pt>
    <dgm:pt modelId="{F4466617-E22C-4B4A-B6B0-1FD2BF38A77A}" type="pres">
      <dgm:prSet presAssocID="{AAF772B4-9EA8-4E53-9799-AE9DF8560FAC}" presName="conn2-1" presStyleLbl="parChTrans1D3" presStyleIdx="1" presStyleCnt="5"/>
      <dgm:spPr/>
    </dgm:pt>
    <dgm:pt modelId="{3AA5B2AC-89A2-4220-AB86-073AB58F0208}" type="pres">
      <dgm:prSet presAssocID="{AAF772B4-9EA8-4E53-9799-AE9DF8560FAC}" presName="connTx" presStyleLbl="parChTrans1D3" presStyleIdx="1" presStyleCnt="5"/>
      <dgm:spPr/>
    </dgm:pt>
    <dgm:pt modelId="{30D1736E-83C0-404F-8CA4-A95CD8F74362}" type="pres">
      <dgm:prSet presAssocID="{D73A6F4F-0D9E-423F-8695-7700B3D99E83}" presName="root2" presStyleCnt="0"/>
      <dgm:spPr/>
    </dgm:pt>
    <dgm:pt modelId="{6F854F5E-A7BE-45FD-AA1C-97CEC5C9D88C}" type="pres">
      <dgm:prSet presAssocID="{D73A6F4F-0D9E-423F-8695-7700B3D99E83}" presName="LevelTwoTextNode" presStyleLbl="node3" presStyleIdx="1" presStyleCnt="5">
        <dgm:presLayoutVars>
          <dgm:chPref val="3"/>
        </dgm:presLayoutVars>
      </dgm:prSet>
      <dgm:spPr>
        <a:xfrm>
          <a:off x="4130278" y="694183"/>
          <a:ext cx="1202531" cy="601265"/>
        </a:xfrm>
        <a:prstGeom prst="roundRect">
          <a:avLst>
            <a:gd name="adj" fmla="val 10000"/>
          </a:avLst>
        </a:prstGeom>
      </dgm:spPr>
    </dgm:pt>
    <dgm:pt modelId="{0A662A8C-4A62-4643-9A6C-AA825C152B58}" type="pres">
      <dgm:prSet presAssocID="{D73A6F4F-0D9E-423F-8695-7700B3D99E83}" presName="level3hierChild" presStyleCnt="0"/>
      <dgm:spPr/>
    </dgm:pt>
    <dgm:pt modelId="{5E0F6BF3-4BDF-4573-96FD-DD52AB1F3958}" type="pres">
      <dgm:prSet presAssocID="{2C2AA9FC-A9C2-4189-A4BD-E014BC79A505}" presName="conn2-1" presStyleLbl="parChTrans1D3" presStyleIdx="2" presStyleCnt="5"/>
      <dgm:spPr/>
    </dgm:pt>
    <dgm:pt modelId="{31EF9689-E262-4397-A988-A359CC98FC08}" type="pres">
      <dgm:prSet presAssocID="{2C2AA9FC-A9C2-4189-A4BD-E014BC79A505}" presName="connTx" presStyleLbl="parChTrans1D3" presStyleIdx="2" presStyleCnt="5"/>
      <dgm:spPr/>
    </dgm:pt>
    <dgm:pt modelId="{ABA860E7-4537-48EE-B9F2-BD42895FBDE6}" type="pres">
      <dgm:prSet presAssocID="{476C379B-68F5-4DA5-98CA-EE292E18ACA7}" presName="root2" presStyleCnt="0"/>
      <dgm:spPr/>
    </dgm:pt>
    <dgm:pt modelId="{BEFD8CCE-B41F-46D5-9934-9B9F9F36D180}" type="pres">
      <dgm:prSet presAssocID="{476C379B-68F5-4DA5-98CA-EE292E18ACA7}" presName="LevelTwoTextNode" presStyleLbl="node3" presStyleIdx="2" presStyleCnt="5">
        <dgm:presLayoutVars>
          <dgm:chPref val="3"/>
        </dgm:presLayoutVars>
      </dgm:prSet>
      <dgm:spPr>
        <a:xfrm>
          <a:off x="4130278" y="1385639"/>
          <a:ext cx="1202531" cy="601265"/>
        </a:xfrm>
        <a:prstGeom prst="roundRect">
          <a:avLst>
            <a:gd name="adj" fmla="val 10000"/>
          </a:avLst>
        </a:prstGeom>
      </dgm:spPr>
    </dgm:pt>
    <dgm:pt modelId="{FFDD98FA-E23A-4494-ACB3-72D8EDEEC8EC}" type="pres">
      <dgm:prSet presAssocID="{476C379B-68F5-4DA5-98CA-EE292E18ACA7}" presName="level3hierChild" presStyleCnt="0"/>
      <dgm:spPr/>
    </dgm:pt>
    <dgm:pt modelId="{1283836D-8A80-411B-902B-E7CF2439F111}" type="pres">
      <dgm:prSet presAssocID="{707C42B7-3926-4B38-975A-76B59977DDBF}" presName="conn2-1" presStyleLbl="parChTrans1D3" presStyleIdx="3" presStyleCnt="5"/>
      <dgm:spPr/>
    </dgm:pt>
    <dgm:pt modelId="{3CE76E9B-5D47-4B23-BE4E-16C7D752AD84}" type="pres">
      <dgm:prSet presAssocID="{707C42B7-3926-4B38-975A-76B59977DDBF}" presName="connTx" presStyleLbl="parChTrans1D3" presStyleIdx="3" presStyleCnt="5"/>
      <dgm:spPr/>
    </dgm:pt>
    <dgm:pt modelId="{3C0C4200-7173-41E4-A82F-C438368A2FE6}" type="pres">
      <dgm:prSet presAssocID="{BA6E2295-B6E6-48EA-8786-ED23B28C0BA7}" presName="root2" presStyleCnt="0"/>
      <dgm:spPr/>
    </dgm:pt>
    <dgm:pt modelId="{8ECDA898-4A49-4952-A791-C5385B1ED766}" type="pres">
      <dgm:prSet presAssocID="{BA6E2295-B6E6-48EA-8786-ED23B28C0BA7}" presName="LevelTwoTextNode" presStyleLbl="node3" presStyleIdx="3" presStyleCnt="5">
        <dgm:presLayoutVars>
          <dgm:chPref val="3"/>
        </dgm:presLayoutVars>
      </dgm:prSet>
      <dgm:spPr>
        <a:xfrm>
          <a:off x="4130278" y="2077094"/>
          <a:ext cx="1202531" cy="601265"/>
        </a:xfrm>
        <a:prstGeom prst="roundRect">
          <a:avLst>
            <a:gd name="adj" fmla="val 10000"/>
          </a:avLst>
        </a:prstGeom>
      </dgm:spPr>
    </dgm:pt>
    <dgm:pt modelId="{E6AE32A8-EF4F-4612-B070-9B5BB20BB0CE}" type="pres">
      <dgm:prSet presAssocID="{BA6E2295-B6E6-48EA-8786-ED23B28C0BA7}" presName="level3hierChild" presStyleCnt="0"/>
      <dgm:spPr/>
    </dgm:pt>
    <dgm:pt modelId="{A5D5079A-EC3C-4927-9E67-724D02A31CB4}" type="pres">
      <dgm:prSet presAssocID="{86E1E38B-CE5E-4F5D-B84F-F65089BCB51C}" presName="conn2-1" presStyleLbl="parChTrans1D3" presStyleIdx="4" presStyleCnt="5"/>
      <dgm:spPr/>
    </dgm:pt>
    <dgm:pt modelId="{EB92D9D5-7DC8-4C31-9CD5-29CD7157E7B6}" type="pres">
      <dgm:prSet presAssocID="{86E1E38B-CE5E-4F5D-B84F-F65089BCB51C}" presName="connTx" presStyleLbl="parChTrans1D3" presStyleIdx="4" presStyleCnt="5"/>
      <dgm:spPr/>
    </dgm:pt>
    <dgm:pt modelId="{F57EE85A-B50D-4FB9-8D99-802A450BD342}" type="pres">
      <dgm:prSet presAssocID="{CA82F2FA-C139-4CE4-8E9D-691C06A10966}" presName="root2" presStyleCnt="0"/>
      <dgm:spPr/>
    </dgm:pt>
    <dgm:pt modelId="{535F852A-624B-44D7-BBCE-5A816A531C1C}" type="pres">
      <dgm:prSet presAssocID="{CA82F2FA-C139-4CE4-8E9D-691C06A10966}" presName="LevelTwoTextNode" presStyleLbl="node3" presStyleIdx="4" presStyleCnt="5">
        <dgm:presLayoutVars>
          <dgm:chPref val="3"/>
        </dgm:presLayoutVars>
      </dgm:prSet>
      <dgm:spPr>
        <a:xfrm>
          <a:off x="4130278" y="2768550"/>
          <a:ext cx="1202531" cy="601265"/>
        </a:xfrm>
        <a:prstGeom prst="roundRect">
          <a:avLst>
            <a:gd name="adj" fmla="val 10000"/>
          </a:avLst>
        </a:prstGeom>
      </dgm:spPr>
    </dgm:pt>
    <dgm:pt modelId="{F81063B3-D792-4159-A951-03E8B32D1C5F}" type="pres">
      <dgm:prSet presAssocID="{CA82F2FA-C139-4CE4-8E9D-691C06A10966}" presName="level3hierChild" presStyleCnt="0"/>
      <dgm:spPr/>
    </dgm:pt>
    <dgm:pt modelId="{F710C933-90AF-4826-8707-7BF54D9D2576}" type="pres">
      <dgm:prSet presAssocID="{442A7503-5161-4935-8454-394B9B0B86A1}" presName="conn2-1" presStyleLbl="parChTrans1D2" presStyleIdx="1" presStyleCnt="4"/>
      <dgm:spPr/>
    </dgm:pt>
    <dgm:pt modelId="{2168444D-ED17-4B54-A2F4-5658637E3E0B}" type="pres">
      <dgm:prSet presAssocID="{442A7503-5161-4935-8454-394B9B0B86A1}" presName="connTx" presStyleLbl="parChTrans1D2" presStyleIdx="1" presStyleCnt="4"/>
      <dgm:spPr/>
    </dgm:pt>
    <dgm:pt modelId="{2CA8C02B-8A34-4663-BB47-9F9C3FCBBF0B}" type="pres">
      <dgm:prSet presAssocID="{7BAA5E7A-21AF-48F5-9174-F038A088DA06}" presName="root2" presStyleCnt="0"/>
      <dgm:spPr/>
    </dgm:pt>
    <dgm:pt modelId="{66AAB51B-3787-4B71-9F6E-5D42437BDED5}" type="pres">
      <dgm:prSet presAssocID="{7BAA5E7A-21AF-48F5-9174-F038A088DA06}" presName="LevelTwoTextNode" presStyleLbl="node2" presStyleIdx="1" presStyleCnt="4">
        <dgm:presLayoutVars>
          <dgm:chPref val="3"/>
        </dgm:presLayoutVars>
      </dgm:prSet>
      <dgm:spPr>
        <a:xfrm>
          <a:off x="2446734" y="2077094"/>
          <a:ext cx="1202531" cy="601265"/>
        </a:xfrm>
        <a:prstGeom prst="roundRect">
          <a:avLst>
            <a:gd name="adj" fmla="val 10000"/>
          </a:avLst>
        </a:prstGeom>
      </dgm:spPr>
    </dgm:pt>
    <dgm:pt modelId="{DDDDEF52-22EC-4D1E-9F42-F5A59D7713F3}" type="pres">
      <dgm:prSet presAssocID="{7BAA5E7A-21AF-48F5-9174-F038A088DA06}" presName="level3hierChild" presStyleCnt="0"/>
      <dgm:spPr/>
    </dgm:pt>
    <dgm:pt modelId="{8524561B-3CE6-4885-ACE2-0F595FD73672}" type="pres">
      <dgm:prSet presAssocID="{8F4D3F83-795A-4CDB-8BC5-F8EAA8911CC4}" presName="conn2-1" presStyleLbl="parChTrans1D2" presStyleIdx="2" presStyleCnt="4"/>
      <dgm:spPr/>
    </dgm:pt>
    <dgm:pt modelId="{EADD4D4C-F12B-4DA0-A711-33422480A5FF}" type="pres">
      <dgm:prSet presAssocID="{8F4D3F83-795A-4CDB-8BC5-F8EAA8911CC4}" presName="connTx" presStyleLbl="parChTrans1D2" presStyleIdx="2" presStyleCnt="4"/>
      <dgm:spPr/>
    </dgm:pt>
    <dgm:pt modelId="{2AC97353-ED2A-461F-8FD1-31960DFE10E1}" type="pres">
      <dgm:prSet presAssocID="{DDEB43A0-F74F-4142-AD19-EB07C97D28B9}" presName="root2" presStyleCnt="0"/>
      <dgm:spPr/>
    </dgm:pt>
    <dgm:pt modelId="{45D25840-EC53-47A9-B7E1-60BF73323F15}" type="pres">
      <dgm:prSet presAssocID="{DDEB43A0-F74F-4142-AD19-EB07C97D28B9}" presName="LevelTwoTextNode" presStyleLbl="node2" presStyleIdx="2" presStyleCnt="4">
        <dgm:presLayoutVars>
          <dgm:chPref val="3"/>
        </dgm:presLayoutVars>
      </dgm:prSet>
      <dgm:spPr>
        <a:xfrm>
          <a:off x="2446734" y="2768550"/>
          <a:ext cx="1202531" cy="601265"/>
        </a:xfrm>
        <a:prstGeom prst="roundRect">
          <a:avLst>
            <a:gd name="adj" fmla="val 10000"/>
          </a:avLst>
        </a:prstGeom>
      </dgm:spPr>
    </dgm:pt>
    <dgm:pt modelId="{C9E639D8-7E58-4240-A0E8-36860E95D83E}" type="pres">
      <dgm:prSet presAssocID="{DDEB43A0-F74F-4142-AD19-EB07C97D28B9}" presName="level3hierChild" presStyleCnt="0"/>
      <dgm:spPr/>
    </dgm:pt>
    <dgm:pt modelId="{31ED98DB-8DAB-4822-960F-D69B6AF54DDB}" type="pres">
      <dgm:prSet presAssocID="{BC74E1FF-12D1-4B5A-83DC-701A1398CF35}" presName="conn2-1" presStyleLbl="parChTrans1D2" presStyleIdx="3" presStyleCnt="4"/>
      <dgm:spPr/>
    </dgm:pt>
    <dgm:pt modelId="{B07D02AF-1903-4A29-A619-C10300F088A9}" type="pres">
      <dgm:prSet presAssocID="{BC74E1FF-12D1-4B5A-83DC-701A1398CF35}" presName="connTx" presStyleLbl="parChTrans1D2" presStyleIdx="3" presStyleCnt="4"/>
      <dgm:spPr/>
    </dgm:pt>
    <dgm:pt modelId="{94D40FD8-4E84-4946-981F-2C05888AF3CC}" type="pres">
      <dgm:prSet presAssocID="{24DC6956-0743-40DC-9C82-0698E8DD3CB0}" presName="root2" presStyleCnt="0"/>
      <dgm:spPr/>
    </dgm:pt>
    <dgm:pt modelId="{1593C2D2-0775-480F-857C-E70934C86C3F}" type="pres">
      <dgm:prSet presAssocID="{24DC6956-0743-40DC-9C82-0698E8DD3CB0}" presName="LevelTwoTextNode" presStyleLbl="node2" presStyleIdx="3" presStyleCnt="4">
        <dgm:presLayoutVars>
          <dgm:chPref val="3"/>
        </dgm:presLayoutVars>
      </dgm:prSet>
      <dgm:spPr>
        <a:xfrm>
          <a:off x="2446734" y="3460005"/>
          <a:ext cx="1202531" cy="601265"/>
        </a:xfrm>
        <a:prstGeom prst="roundRect">
          <a:avLst>
            <a:gd name="adj" fmla="val 10000"/>
          </a:avLst>
        </a:prstGeom>
      </dgm:spPr>
    </dgm:pt>
    <dgm:pt modelId="{7A345EE8-D8A4-471C-8000-8FED593FEA39}" type="pres">
      <dgm:prSet presAssocID="{24DC6956-0743-40DC-9C82-0698E8DD3CB0}" presName="level3hierChild" presStyleCnt="0"/>
      <dgm:spPr/>
    </dgm:pt>
    <dgm:pt modelId="{A2BAE688-5233-47B6-B6E1-6351C907401D}" type="pres">
      <dgm:prSet presAssocID="{0AB6FC25-576E-4047-9120-A5E37ABE2DEA}" presName="root1" presStyleCnt="0"/>
      <dgm:spPr/>
    </dgm:pt>
    <dgm:pt modelId="{CF722C81-DE68-4370-B177-4F0B0481AA75}" type="pres">
      <dgm:prSet presAssocID="{0AB6FC25-576E-4047-9120-A5E37ABE2DEA}" presName="LevelOneTextNode" presStyleLbl="node0" presStyleIdx="1" presStyleCnt="2" custScaleY="102801" custLinFactNeighborX="800" custLinFactNeighborY="39706">
        <dgm:presLayoutVars>
          <dgm:chPref val="3"/>
        </dgm:presLayoutVars>
      </dgm:prSet>
      <dgm:spPr>
        <a:xfrm>
          <a:off x="763190" y="3114278"/>
          <a:ext cx="1202531" cy="601265"/>
        </a:xfrm>
        <a:prstGeom prst="roundRect">
          <a:avLst>
            <a:gd name="adj" fmla="val 10000"/>
          </a:avLst>
        </a:prstGeom>
      </dgm:spPr>
    </dgm:pt>
    <dgm:pt modelId="{BC94F1B7-E52A-477D-B21C-E82BD62E7AF6}" type="pres">
      <dgm:prSet presAssocID="{0AB6FC25-576E-4047-9120-A5E37ABE2DEA}" presName="level2hierChild" presStyleCnt="0"/>
      <dgm:spPr/>
    </dgm:pt>
  </dgm:ptLst>
  <dgm:cxnLst>
    <dgm:cxn modelId="{B0867D00-793F-4CEC-A410-35992F604E96}" type="presOf" srcId="{86E1E38B-CE5E-4F5D-B84F-F65089BCB51C}" destId="{EB92D9D5-7DC8-4C31-9CD5-29CD7157E7B6}" srcOrd="1" destOrd="0" presId="urn:microsoft.com/office/officeart/2005/8/layout/hierarchy2"/>
    <dgm:cxn modelId="{E79AF002-30CC-4F80-BBBC-ABD8D55B0D59}" type="presOf" srcId="{6E138F06-E581-465B-8B27-9760A69663F6}" destId="{F4F625EA-291C-432E-A80D-DEF1662C94B0}" srcOrd="0" destOrd="0" presId="urn:microsoft.com/office/officeart/2005/8/layout/hierarchy2"/>
    <dgm:cxn modelId="{DC5B3B04-FE6B-42E4-8547-C6204D71D5F6}" type="presOf" srcId="{24DC6956-0743-40DC-9C82-0698E8DD3CB0}" destId="{1593C2D2-0775-480F-857C-E70934C86C3F}" srcOrd="0" destOrd="0" presId="urn:microsoft.com/office/officeart/2005/8/layout/hierarchy2"/>
    <dgm:cxn modelId="{19D0940E-A37D-47E6-A0CF-41C67A915B9D}" type="presOf" srcId="{476C379B-68F5-4DA5-98CA-EE292E18ACA7}" destId="{BEFD8CCE-B41F-46D5-9934-9B9F9F36D180}" srcOrd="0" destOrd="0" presId="urn:microsoft.com/office/officeart/2005/8/layout/hierarchy2"/>
    <dgm:cxn modelId="{AD0F4012-0A8A-4E22-BC0D-37056B5A4C71}" srcId="{39871B1F-2253-4D29-99D8-8DB51E4E2CA9}" destId="{DDEB43A0-F74F-4142-AD19-EB07C97D28B9}" srcOrd="2" destOrd="0" parTransId="{8F4D3F83-795A-4CDB-8BC5-F8EAA8911CC4}" sibTransId="{6240E7B6-2F76-47E9-AEA9-210925D53D7B}"/>
    <dgm:cxn modelId="{1466FC14-5551-44D0-A3F0-0A294AE1206A}" srcId="{39871B1F-2253-4D29-99D8-8DB51E4E2CA9}" destId="{24DC6956-0743-40DC-9C82-0698E8DD3CB0}" srcOrd="3" destOrd="0" parTransId="{BC74E1FF-12D1-4B5A-83DC-701A1398CF35}" sibTransId="{BB626589-C3C8-41BD-8E9C-F99F0C88CF77}"/>
    <dgm:cxn modelId="{6E637A25-26C0-412A-8B4A-3CAFC22FDA5A}" type="presOf" srcId="{BA6E2295-B6E6-48EA-8786-ED23B28C0BA7}" destId="{8ECDA898-4A49-4952-A791-C5385B1ED766}" srcOrd="0" destOrd="0" presId="urn:microsoft.com/office/officeart/2005/8/layout/hierarchy2"/>
    <dgm:cxn modelId="{5A30223D-218C-4F2C-B485-EAE71B80C6D6}" srcId="{39871B1F-2253-4D29-99D8-8DB51E4E2CA9}" destId="{7BAA5E7A-21AF-48F5-9174-F038A088DA06}" srcOrd="1" destOrd="0" parTransId="{442A7503-5161-4935-8454-394B9B0B86A1}" sibTransId="{EF2F3F5D-7042-48C0-9DF9-EA295D186C13}"/>
    <dgm:cxn modelId="{5DF21F3F-2433-4C64-90F5-6B29D91A1B0A}" type="presOf" srcId="{86E1E38B-CE5E-4F5D-B84F-F65089BCB51C}" destId="{A5D5079A-EC3C-4927-9E67-724D02A31CB4}" srcOrd="0" destOrd="0" presId="urn:microsoft.com/office/officeart/2005/8/layout/hierarchy2"/>
    <dgm:cxn modelId="{C9A7FC43-2D4A-415A-AAD5-0531A7E4FD5D}" type="presOf" srcId="{39871B1F-2253-4D29-99D8-8DB51E4E2CA9}" destId="{68E81340-ABAC-4EB2-BB9E-1CAEE4BF92B2}" srcOrd="0" destOrd="0" presId="urn:microsoft.com/office/officeart/2005/8/layout/hierarchy2"/>
    <dgm:cxn modelId="{4A31EE66-8B55-4E8A-9E64-D35AD7F0C252}" type="presOf" srcId="{AAF772B4-9EA8-4E53-9799-AE9DF8560FAC}" destId="{F4466617-E22C-4B4A-B6B0-1FD2BF38A77A}" srcOrd="0" destOrd="0" presId="urn:microsoft.com/office/officeart/2005/8/layout/hierarchy2"/>
    <dgm:cxn modelId="{2033CF4C-B4C9-4550-A8E5-9E923D24063C}" type="presOf" srcId="{274111B5-9CB1-4356-B8FE-B7E92CFF12DC}" destId="{61C4C0FE-30D3-4B88-A4E0-43473F1BA304}" srcOrd="1" destOrd="0" presId="urn:microsoft.com/office/officeart/2005/8/layout/hierarchy2"/>
    <dgm:cxn modelId="{4D775473-D7B1-499F-95A9-CF37EEBE4969}" type="presOf" srcId="{8F4D3F83-795A-4CDB-8BC5-F8EAA8911CC4}" destId="{EADD4D4C-F12B-4DA0-A711-33422480A5FF}" srcOrd="1" destOrd="0" presId="urn:microsoft.com/office/officeart/2005/8/layout/hierarchy2"/>
    <dgm:cxn modelId="{5A93E053-DD78-4225-A14C-439050C82034}" type="presOf" srcId="{274111B5-9CB1-4356-B8FE-B7E92CFF12DC}" destId="{BA88214C-DF1F-40DB-BAC1-96C901A2A424}" srcOrd="0" destOrd="0" presId="urn:microsoft.com/office/officeart/2005/8/layout/hierarchy2"/>
    <dgm:cxn modelId="{3F7C1555-CC5B-48E5-9DE6-297786F1FF86}" srcId="{5AAD124C-9231-4A59-9A07-91B524FA2D31}" destId="{0AB6FC25-576E-4047-9120-A5E37ABE2DEA}" srcOrd="1" destOrd="0" parTransId="{6C36D5F1-FC08-4BC5-951F-B297F1C80537}" sibTransId="{D09E34F6-600B-48EB-840C-77676551FFFD}"/>
    <dgm:cxn modelId="{BBAD0E78-6E9E-4AA7-B23B-F26AE9E21456}" srcId="{6E138F06-E581-465B-8B27-9760A69663F6}" destId="{476C379B-68F5-4DA5-98CA-EE292E18ACA7}" srcOrd="2" destOrd="0" parTransId="{2C2AA9FC-A9C2-4189-A4BD-E014BC79A505}" sibTransId="{A8D340D1-D860-485A-86AC-50A1ABCCB9E7}"/>
    <dgm:cxn modelId="{9540887A-E7C0-46DF-8754-A836742BBA06}" srcId="{39871B1F-2253-4D29-99D8-8DB51E4E2CA9}" destId="{6E138F06-E581-465B-8B27-9760A69663F6}" srcOrd="0" destOrd="0" parTransId="{7CE87B55-173E-4FCE-B6B7-9C84226CAD2E}" sibTransId="{BC0E71CD-17A2-48AC-88DE-73CB66495529}"/>
    <dgm:cxn modelId="{DC2D7E97-DDD5-4D60-A01C-D44F825AFC83}" type="presOf" srcId="{CA82F2FA-C139-4CE4-8E9D-691C06A10966}" destId="{535F852A-624B-44D7-BBCE-5A816A531C1C}" srcOrd="0" destOrd="0" presId="urn:microsoft.com/office/officeart/2005/8/layout/hierarchy2"/>
    <dgm:cxn modelId="{A1304C99-99C6-4AF3-9C4C-19F799452076}" type="presOf" srcId="{0AB6FC25-576E-4047-9120-A5E37ABE2DEA}" destId="{CF722C81-DE68-4370-B177-4F0B0481AA75}" srcOrd="0" destOrd="0" presId="urn:microsoft.com/office/officeart/2005/8/layout/hierarchy2"/>
    <dgm:cxn modelId="{9EC0D49B-1C97-4C65-8E29-7A4D53887FE3}" type="presOf" srcId="{7BAA5E7A-21AF-48F5-9174-F038A088DA06}" destId="{66AAB51B-3787-4B71-9F6E-5D42437BDED5}" srcOrd="0" destOrd="0" presId="urn:microsoft.com/office/officeart/2005/8/layout/hierarchy2"/>
    <dgm:cxn modelId="{7836A49C-548E-4E79-8848-40163D7DA572}" type="presOf" srcId="{7CE87B55-173E-4FCE-B6B7-9C84226CAD2E}" destId="{27AF09E8-C591-420E-871D-8FA0D886E975}" srcOrd="0" destOrd="0" presId="urn:microsoft.com/office/officeart/2005/8/layout/hierarchy2"/>
    <dgm:cxn modelId="{7432439E-3D31-4E78-B416-B03AC2DF71B7}" type="presOf" srcId="{442A7503-5161-4935-8454-394B9B0B86A1}" destId="{F710C933-90AF-4826-8707-7BF54D9D2576}" srcOrd="0" destOrd="0" presId="urn:microsoft.com/office/officeart/2005/8/layout/hierarchy2"/>
    <dgm:cxn modelId="{40C8D0A0-6F71-4ACC-A193-2CE6BA3ADC25}" srcId="{6E138F06-E581-465B-8B27-9760A69663F6}" destId="{D73A6F4F-0D9E-423F-8695-7700B3D99E83}" srcOrd="1" destOrd="0" parTransId="{AAF772B4-9EA8-4E53-9799-AE9DF8560FAC}" sibTransId="{66F9B080-2B1C-42B8-9B24-0E8F078C988E}"/>
    <dgm:cxn modelId="{A6A326A2-3BDE-4D65-800E-2F111DEACE83}" type="presOf" srcId="{D73A6F4F-0D9E-423F-8695-7700B3D99E83}" destId="{6F854F5E-A7BE-45FD-AA1C-97CEC5C9D88C}" srcOrd="0" destOrd="0" presId="urn:microsoft.com/office/officeart/2005/8/layout/hierarchy2"/>
    <dgm:cxn modelId="{365866A6-F494-452E-99CB-B084C034F626}" type="presOf" srcId="{707C42B7-3926-4B38-975A-76B59977DDBF}" destId="{1283836D-8A80-411B-902B-E7CF2439F111}" srcOrd="0" destOrd="0" presId="urn:microsoft.com/office/officeart/2005/8/layout/hierarchy2"/>
    <dgm:cxn modelId="{0D5C09AA-3BF8-490F-AACB-1FB057AC71DA}" srcId="{6E138F06-E581-465B-8B27-9760A69663F6}" destId="{136D0609-496F-49E2-8570-D9C8017A90BE}" srcOrd="0" destOrd="0" parTransId="{274111B5-9CB1-4356-B8FE-B7E92CFF12DC}" sibTransId="{A0ACE3A1-BD53-444A-B2EF-A4DCE11E5065}"/>
    <dgm:cxn modelId="{308F30AA-D870-4DA0-BCD2-CF7ABB657C5B}" type="presOf" srcId="{DDEB43A0-F74F-4142-AD19-EB07C97D28B9}" destId="{45D25840-EC53-47A9-B7E1-60BF73323F15}" srcOrd="0" destOrd="0" presId="urn:microsoft.com/office/officeart/2005/8/layout/hierarchy2"/>
    <dgm:cxn modelId="{B451C7AA-4FB5-490E-B565-882ACF277452}" srcId="{5AAD124C-9231-4A59-9A07-91B524FA2D31}" destId="{39871B1F-2253-4D29-99D8-8DB51E4E2CA9}" srcOrd="0" destOrd="0" parTransId="{23CE1BAD-8D17-40C7-85A5-AA3AC0F95FE9}" sibTransId="{F0DED2F9-C19B-4982-8CD7-B3A9DA5C3DE9}"/>
    <dgm:cxn modelId="{6FF4C9AA-970A-4C03-ADA7-CADAD65AC7A2}" type="presOf" srcId="{2C2AA9FC-A9C2-4189-A4BD-E014BC79A505}" destId="{5E0F6BF3-4BDF-4573-96FD-DD52AB1F3958}" srcOrd="0" destOrd="0" presId="urn:microsoft.com/office/officeart/2005/8/layout/hierarchy2"/>
    <dgm:cxn modelId="{E59490B0-1F2D-4552-BEF7-02BB37DDDBC8}" srcId="{6E138F06-E581-465B-8B27-9760A69663F6}" destId="{BA6E2295-B6E6-48EA-8786-ED23B28C0BA7}" srcOrd="3" destOrd="0" parTransId="{707C42B7-3926-4B38-975A-76B59977DDBF}" sibTransId="{807CB8D1-7A08-44D8-B390-DC62BE2ED844}"/>
    <dgm:cxn modelId="{2A3EBCC4-9118-482E-9B5B-271E48B0ECD8}" type="presOf" srcId="{AAF772B4-9EA8-4E53-9799-AE9DF8560FAC}" destId="{3AA5B2AC-89A2-4220-AB86-073AB58F0208}" srcOrd="1" destOrd="0" presId="urn:microsoft.com/office/officeart/2005/8/layout/hierarchy2"/>
    <dgm:cxn modelId="{13CD36C6-AFE9-4C6A-85AF-318E8F051E7F}" srcId="{6E138F06-E581-465B-8B27-9760A69663F6}" destId="{CA82F2FA-C139-4CE4-8E9D-691C06A10966}" srcOrd="4" destOrd="0" parTransId="{86E1E38B-CE5E-4F5D-B84F-F65089BCB51C}" sibTransId="{C2D4ED74-1179-4487-95D1-B4B843F752E4}"/>
    <dgm:cxn modelId="{D4ED3CCF-C5AC-4D6B-96DA-84CD92B65E55}" type="presOf" srcId="{442A7503-5161-4935-8454-394B9B0B86A1}" destId="{2168444D-ED17-4B54-A2F4-5658637E3E0B}" srcOrd="1" destOrd="0" presId="urn:microsoft.com/office/officeart/2005/8/layout/hierarchy2"/>
    <dgm:cxn modelId="{46B5EDD1-D38F-43F1-80A7-83A2864F8BF0}" type="presOf" srcId="{7CE87B55-173E-4FCE-B6B7-9C84226CAD2E}" destId="{64A734F8-7161-451B-AFE6-B6B5E70AA049}" srcOrd="1" destOrd="0" presId="urn:microsoft.com/office/officeart/2005/8/layout/hierarchy2"/>
    <dgm:cxn modelId="{DE2022D3-4418-490F-9FA4-0A1D426FC39D}" type="presOf" srcId="{2C2AA9FC-A9C2-4189-A4BD-E014BC79A505}" destId="{31EF9689-E262-4397-A988-A359CC98FC08}" srcOrd="1" destOrd="0" presId="urn:microsoft.com/office/officeart/2005/8/layout/hierarchy2"/>
    <dgm:cxn modelId="{36D8D1E0-0397-4CEC-AB15-E17E83C8B74F}" type="presOf" srcId="{707C42B7-3926-4B38-975A-76B59977DDBF}" destId="{3CE76E9B-5D47-4B23-BE4E-16C7D752AD84}" srcOrd="1" destOrd="0" presId="urn:microsoft.com/office/officeart/2005/8/layout/hierarchy2"/>
    <dgm:cxn modelId="{64EA7BE6-775A-4E50-87D2-D25BFEA5ACE3}" type="presOf" srcId="{BC74E1FF-12D1-4B5A-83DC-701A1398CF35}" destId="{31ED98DB-8DAB-4822-960F-D69B6AF54DDB}" srcOrd="0" destOrd="0" presId="urn:microsoft.com/office/officeart/2005/8/layout/hierarchy2"/>
    <dgm:cxn modelId="{C2910CEE-75A9-45E3-BF4C-AB2C2DCC59B5}" type="presOf" srcId="{136D0609-496F-49E2-8570-D9C8017A90BE}" destId="{9B0601BA-C15A-4322-BE72-70FC3D70AD4C}" srcOrd="0" destOrd="0" presId="urn:microsoft.com/office/officeart/2005/8/layout/hierarchy2"/>
    <dgm:cxn modelId="{9BCBBFEE-6601-4567-A64B-60BF040C0030}" type="presOf" srcId="{5AAD124C-9231-4A59-9A07-91B524FA2D31}" destId="{CEA9ED76-FDA1-412B-AA17-E2D1125E5854}" srcOrd="0" destOrd="0" presId="urn:microsoft.com/office/officeart/2005/8/layout/hierarchy2"/>
    <dgm:cxn modelId="{EED09FF2-BE9E-482B-B2DB-E940D99707A8}" type="presOf" srcId="{8F4D3F83-795A-4CDB-8BC5-F8EAA8911CC4}" destId="{8524561B-3CE6-4885-ACE2-0F595FD73672}" srcOrd="0" destOrd="0" presId="urn:microsoft.com/office/officeart/2005/8/layout/hierarchy2"/>
    <dgm:cxn modelId="{280C71F3-D117-475D-9CD0-8E1AD82A845A}" type="presOf" srcId="{BC74E1FF-12D1-4B5A-83DC-701A1398CF35}" destId="{B07D02AF-1903-4A29-A619-C10300F088A9}" srcOrd="1" destOrd="0" presId="urn:microsoft.com/office/officeart/2005/8/layout/hierarchy2"/>
    <dgm:cxn modelId="{FDC8B563-3D1C-4121-ACF4-E4E40B5A521C}" type="presParOf" srcId="{CEA9ED76-FDA1-412B-AA17-E2D1125E5854}" destId="{29961BD6-7D5E-4717-A8C2-BFEF39E1AA6F}" srcOrd="0" destOrd="0" presId="urn:microsoft.com/office/officeart/2005/8/layout/hierarchy2"/>
    <dgm:cxn modelId="{C44581DF-91B7-48FA-81FD-FECAF89A2190}" type="presParOf" srcId="{29961BD6-7D5E-4717-A8C2-BFEF39E1AA6F}" destId="{68E81340-ABAC-4EB2-BB9E-1CAEE4BF92B2}" srcOrd="0" destOrd="0" presId="urn:microsoft.com/office/officeart/2005/8/layout/hierarchy2"/>
    <dgm:cxn modelId="{454EA28C-187E-408A-843B-BE28DCA49D6F}" type="presParOf" srcId="{29961BD6-7D5E-4717-A8C2-BFEF39E1AA6F}" destId="{CE06E234-756D-413A-8635-D65B8021B9C9}" srcOrd="1" destOrd="0" presId="urn:microsoft.com/office/officeart/2005/8/layout/hierarchy2"/>
    <dgm:cxn modelId="{1B3CE6F7-9A69-4691-AFD5-EE864F35B0A7}" type="presParOf" srcId="{CE06E234-756D-413A-8635-D65B8021B9C9}" destId="{27AF09E8-C591-420E-871D-8FA0D886E975}" srcOrd="0" destOrd="0" presId="urn:microsoft.com/office/officeart/2005/8/layout/hierarchy2"/>
    <dgm:cxn modelId="{2276C5AB-A785-4EEC-AAFB-8A77CD4687A9}" type="presParOf" srcId="{27AF09E8-C591-420E-871D-8FA0D886E975}" destId="{64A734F8-7161-451B-AFE6-B6B5E70AA049}" srcOrd="0" destOrd="0" presId="urn:microsoft.com/office/officeart/2005/8/layout/hierarchy2"/>
    <dgm:cxn modelId="{2A5CCAB1-4E42-4710-B7FD-62D1BAA1C75D}" type="presParOf" srcId="{CE06E234-756D-413A-8635-D65B8021B9C9}" destId="{4F8A73DA-9AC9-4809-ACB9-82E4A780C56F}" srcOrd="1" destOrd="0" presId="urn:microsoft.com/office/officeart/2005/8/layout/hierarchy2"/>
    <dgm:cxn modelId="{CAE9AF35-0219-4DDD-9A64-9E702A853D2E}" type="presParOf" srcId="{4F8A73DA-9AC9-4809-ACB9-82E4A780C56F}" destId="{F4F625EA-291C-432E-A80D-DEF1662C94B0}" srcOrd="0" destOrd="0" presId="urn:microsoft.com/office/officeart/2005/8/layout/hierarchy2"/>
    <dgm:cxn modelId="{96DD6FDC-3F0E-4D98-B903-7173BFAB1E62}" type="presParOf" srcId="{4F8A73DA-9AC9-4809-ACB9-82E4A780C56F}" destId="{1E98BC47-0097-4BD3-86C7-CDC867F8D1C0}" srcOrd="1" destOrd="0" presId="urn:microsoft.com/office/officeart/2005/8/layout/hierarchy2"/>
    <dgm:cxn modelId="{F926D445-7813-4753-80A6-18041BC0AF31}" type="presParOf" srcId="{1E98BC47-0097-4BD3-86C7-CDC867F8D1C0}" destId="{BA88214C-DF1F-40DB-BAC1-96C901A2A424}" srcOrd="0" destOrd="0" presId="urn:microsoft.com/office/officeart/2005/8/layout/hierarchy2"/>
    <dgm:cxn modelId="{5EB555C5-712F-44F3-AC9B-8B5084DB20BF}" type="presParOf" srcId="{BA88214C-DF1F-40DB-BAC1-96C901A2A424}" destId="{61C4C0FE-30D3-4B88-A4E0-43473F1BA304}" srcOrd="0" destOrd="0" presId="urn:microsoft.com/office/officeart/2005/8/layout/hierarchy2"/>
    <dgm:cxn modelId="{13EAAD92-1438-4629-A483-928C0BF1F59E}" type="presParOf" srcId="{1E98BC47-0097-4BD3-86C7-CDC867F8D1C0}" destId="{D2BE1B25-45D4-4C39-A4C7-4F0D79BD07BD}" srcOrd="1" destOrd="0" presId="urn:microsoft.com/office/officeart/2005/8/layout/hierarchy2"/>
    <dgm:cxn modelId="{4462F50E-9330-4743-ADEF-7786D9E8F05F}" type="presParOf" srcId="{D2BE1B25-45D4-4C39-A4C7-4F0D79BD07BD}" destId="{9B0601BA-C15A-4322-BE72-70FC3D70AD4C}" srcOrd="0" destOrd="0" presId="urn:microsoft.com/office/officeart/2005/8/layout/hierarchy2"/>
    <dgm:cxn modelId="{F4B73D18-4444-41ED-AC7D-AE48DB9AF126}" type="presParOf" srcId="{D2BE1B25-45D4-4C39-A4C7-4F0D79BD07BD}" destId="{342ACC94-9514-420F-91A6-C525D752929D}" srcOrd="1" destOrd="0" presId="urn:microsoft.com/office/officeart/2005/8/layout/hierarchy2"/>
    <dgm:cxn modelId="{0ACCAEA0-3609-413B-8C9E-8CD36B06D026}" type="presParOf" srcId="{1E98BC47-0097-4BD3-86C7-CDC867F8D1C0}" destId="{F4466617-E22C-4B4A-B6B0-1FD2BF38A77A}" srcOrd="2" destOrd="0" presId="urn:microsoft.com/office/officeart/2005/8/layout/hierarchy2"/>
    <dgm:cxn modelId="{9AAD1647-C748-4352-93D4-C2ACBD4D8A69}" type="presParOf" srcId="{F4466617-E22C-4B4A-B6B0-1FD2BF38A77A}" destId="{3AA5B2AC-89A2-4220-AB86-073AB58F0208}" srcOrd="0" destOrd="0" presId="urn:microsoft.com/office/officeart/2005/8/layout/hierarchy2"/>
    <dgm:cxn modelId="{06A0A641-CAEB-4496-930E-802347760346}" type="presParOf" srcId="{1E98BC47-0097-4BD3-86C7-CDC867F8D1C0}" destId="{30D1736E-83C0-404F-8CA4-A95CD8F74362}" srcOrd="3" destOrd="0" presId="urn:microsoft.com/office/officeart/2005/8/layout/hierarchy2"/>
    <dgm:cxn modelId="{D652386D-3172-45DD-BBCD-95D731F5D35F}" type="presParOf" srcId="{30D1736E-83C0-404F-8CA4-A95CD8F74362}" destId="{6F854F5E-A7BE-45FD-AA1C-97CEC5C9D88C}" srcOrd="0" destOrd="0" presId="urn:microsoft.com/office/officeart/2005/8/layout/hierarchy2"/>
    <dgm:cxn modelId="{787F8433-E347-4D40-BC70-D5940065C5B1}" type="presParOf" srcId="{30D1736E-83C0-404F-8CA4-A95CD8F74362}" destId="{0A662A8C-4A62-4643-9A6C-AA825C152B58}" srcOrd="1" destOrd="0" presId="urn:microsoft.com/office/officeart/2005/8/layout/hierarchy2"/>
    <dgm:cxn modelId="{0E2ECEF8-F778-4B54-B711-75090B7CFE1D}" type="presParOf" srcId="{1E98BC47-0097-4BD3-86C7-CDC867F8D1C0}" destId="{5E0F6BF3-4BDF-4573-96FD-DD52AB1F3958}" srcOrd="4" destOrd="0" presId="urn:microsoft.com/office/officeart/2005/8/layout/hierarchy2"/>
    <dgm:cxn modelId="{FC69BD29-C918-49D2-8166-EB25DD97D4C4}" type="presParOf" srcId="{5E0F6BF3-4BDF-4573-96FD-DD52AB1F3958}" destId="{31EF9689-E262-4397-A988-A359CC98FC08}" srcOrd="0" destOrd="0" presId="urn:microsoft.com/office/officeart/2005/8/layout/hierarchy2"/>
    <dgm:cxn modelId="{E44C522D-E3DD-46B0-AC8C-089FA70B6213}" type="presParOf" srcId="{1E98BC47-0097-4BD3-86C7-CDC867F8D1C0}" destId="{ABA860E7-4537-48EE-B9F2-BD42895FBDE6}" srcOrd="5" destOrd="0" presId="urn:microsoft.com/office/officeart/2005/8/layout/hierarchy2"/>
    <dgm:cxn modelId="{5F2AF81D-5CBA-4338-8A8A-1988128BC2E4}" type="presParOf" srcId="{ABA860E7-4537-48EE-B9F2-BD42895FBDE6}" destId="{BEFD8CCE-B41F-46D5-9934-9B9F9F36D180}" srcOrd="0" destOrd="0" presId="urn:microsoft.com/office/officeart/2005/8/layout/hierarchy2"/>
    <dgm:cxn modelId="{EE78790E-5F62-4D2B-8132-7EFC805FC62C}" type="presParOf" srcId="{ABA860E7-4537-48EE-B9F2-BD42895FBDE6}" destId="{FFDD98FA-E23A-4494-ACB3-72D8EDEEC8EC}" srcOrd="1" destOrd="0" presId="urn:microsoft.com/office/officeart/2005/8/layout/hierarchy2"/>
    <dgm:cxn modelId="{0C624199-85AB-4536-A062-9B4AB867A6F8}" type="presParOf" srcId="{1E98BC47-0097-4BD3-86C7-CDC867F8D1C0}" destId="{1283836D-8A80-411B-902B-E7CF2439F111}" srcOrd="6" destOrd="0" presId="urn:microsoft.com/office/officeart/2005/8/layout/hierarchy2"/>
    <dgm:cxn modelId="{AEDD818B-CAE0-43AC-93BA-980A2E66C1AD}" type="presParOf" srcId="{1283836D-8A80-411B-902B-E7CF2439F111}" destId="{3CE76E9B-5D47-4B23-BE4E-16C7D752AD84}" srcOrd="0" destOrd="0" presId="urn:microsoft.com/office/officeart/2005/8/layout/hierarchy2"/>
    <dgm:cxn modelId="{5D5C235D-2EEF-4392-B99E-B7B8848F110E}" type="presParOf" srcId="{1E98BC47-0097-4BD3-86C7-CDC867F8D1C0}" destId="{3C0C4200-7173-41E4-A82F-C438368A2FE6}" srcOrd="7" destOrd="0" presId="urn:microsoft.com/office/officeart/2005/8/layout/hierarchy2"/>
    <dgm:cxn modelId="{3ADA03F3-0CA9-46B1-83DA-70D81BE4254D}" type="presParOf" srcId="{3C0C4200-7173-41E4-A82F-C438368A2FE6}" destId="{8ECDA898-4A49-4952-A791-C5385B1ED766}" srcOrd="0" destOrd="0" presId="urn:microsoft.com/office/officeart/2005/8/layout/hierarchy2"/>
    <dgm:cxn modelId="{46BE5BF1-4C65-41E9-823F-BE08BA6164BC}" type="presParOf" srcId="{3C0C4200-7173-41E4-A82F-C438368A2FE6}" destId="{E6AE32A8-EF4F-4612-B070-9B5BB20BB0CE}" srcOrd="1" destOrd="0" presId="urn:microsoft.com/office/officeart/2005/8/layout/hierarchy2"/>
    <dgm:cxn modelId="{D977C213-F615-480E-8ACB-3337F6E13605}" type="presParOf" srcId="{1E98BC47-0097-4BD3-86C7-CDC867F8D1C0}" destId="{A5D5079A-EC3C-4927-9E67-724D02A31CB4}" srcOrd="8" destOrd="0" presId="urn:microsoft.com/office/officeart/2005/8/layout/hierarchy2"/>
    <dgm:cxn modelId="{6B6D4AD0-DD2B-420F-8D4D-772F7E305CE2}" type="presParOf" srcId="{A5D5079A-EC3C-4927-9E67-724D02A31CB4}" destId="{EB92D9D5-7DC8-4C31-9CD5-29CD7157E7B6}" srcOrd="0" destOrd="0" presId="urn:microsoft.com/office/officeart/2005/8/layout/hierarchy2"/>
    <dgm:cxn modelId="{886AD4A7-996F-401C-91D9-8E9A9097DA1E}" type="presParOf" srcId="{1E98BC47-0097-4BD3-86C7-CDC867F8D1C0}" destId="{F57EE85A-B50D-4FB9-8D99-802A450BD342}" srcOrd="9" destOrd="0" presId="urn:microsoft.com/office/officeart/2005/8/layout/hierarchy2"/>
    <dgm:cxn modelId="{32D509F3-D7A3-4316-8447-F45E1B655829}" type="presParOf" srcId="{F57EE85A-B50D-4FB9-8D99-802A450BD342}" destId="{535F852A-624B-44D7-BBCE-5A816A531C1C}" srcOrd="0" destOrd="0" presId="urn:microsoft.com/office/officeart/2005/8/layout/hierarchy2"/>
    <dgm:cxn modelId="{7F90ED8D-4907-4B00-89DC-334167CFFD08}" type="presParOf" srcId="{F57EE85A-B50D-4FB9-8D99-802A450BD342}" destId="{F81063B3-D792-4159-A951-03E8B32D1C5F}" srcOrd="1" destOrd="0" presId="urn:microsoft.com/office/officeart/2005/8/layout/hierarchy2"/>
    <dgm:cxn modelId="{79BC7DF0-097E-4CDD-A4B8-060F7A137D55}" type="presParOf" srcId="{CE06E234-756D-413A-8635-D65B8021B9C9}" destId="{F710C933-90AF-4826-8707-7BF54D9D2576}" srcOrd="2" destOrd="0" presId="urn:microsoft.com/office/officeart/2005/8/layout/hierarchy2"/>
    <dgm:cxn modelId="{AF39B34D-09BA-4DD3-B990-78779FA9D953}" type="presParOf" srcId="{F710C933-90AF-4826-8707-7BF54D9D2576}" destId="{2168444D-ED17-4B54-A2F4-5658637E3E0B}" srcOrd="0" destOrd="0" presId="urn:microsoft.com/office/officeart/2005/8/layout/hierarchy2"/>
    <dgm:cxn modelId="{40B13A08-EB87-4EF3-9027-E943F8B10C52}" type="presParOf" srcId="{CE06E234-756D-413A-8635-D65B8021B9C9}" destId="{2CA8C02B-8A34-4663-BB47-9F9C3FCBBF0B}" srcOrd="3" destOrd="0" presId="urn:microsoft.com/office/officeart/2005/8/layout/hierarchy2"/>
    <dgm:cxn modelId="{95927D9F-A24E-4339-B2F7-526915927919}" type="presParOf" srcId="{2CA8C02B-8A34-4663-BB47-9F9C3FCBBF0B}" destId="{66AAB51B-3787-4B71-9F6E-5D42437BDED5}" srcOrd="0" destOrd="0" presId="urn:microsoft.com/office/officeart/2005/8/layout/hierarchy2"/>
    <dgm:cxn modelId="{BA0C03D1-4460-4607-BD56-C2BBED0A5632}" type="presParOf" srcId="{2CA8C02B-8A34-4663-BB47-9F9C3FCBBF0B}" destId="{DDDDEF52-22EC-4D1E-9F42-F5A59D7713F3}" srcOrd="1" destOrd="0" presId="urn:microsoft.com/office/officeart/2005/8/layout/hierarchy2"/>
    <dgm:cxn modelId="{6615A2EC-0EFA-4448-B13F-B39D75F3A6FA}" type="presParOf" srcId="{CE06E234-756D-413A-8635-D65B8021B9C9}" destId="{8524561B-3CE6-4885-ACE2-0F595FD73672}" srcOrd="4" destOrd="0" presId="urn:microsoft.com/office/officeart/2005/8/layout/hierarchy2"/>
    <dgm:cxn modelId="{E2BA1C9A-4370-4A20-BD27-5D2C4208CEC2}" type="presParOf" srcId="{8524561B-3CE6-4885-ACE2-0F595FD73672}" destId="{EADD4D4C-F12B-4DA0-A711-33422480A5FF}" srcOrd="0" destOrd="0" presId="urn:microsoft.com/office/officeart/2005/8/layout/hierarchy2"/>
    <dgm:cxn modelId="{23508AC4-C432-444E-A6C7-1263679C2EB5}" type="presParOf" srcId="{CE06E234-756D-413A-8635-D65B8021B9C9}" destId="{2AC97353-ED2A-461F-8FD1-31960DFE10E1}" srcOrd="5" destOrd="0" presId="urn:microsoft.com/office/officeart/2005/8/layout/hierarchy2"/>
    <dgm:cxn modelId="{D848050B-E9EA-4A6F-AA93-1AE4E621B0FE}" type="presParOf" srcId="{2AC97353-ED2A-461F-8FD1-31960DFE10E1}" destId="{45D25840-EC53-47A9-B7E1-60BF73323F15}" srcOrd="0" destOrd="0" presId="urn:microsoft.com/office/officeart/2005/8/layout/hierarchy2"/>
    <dgm:cxn modelId="{0541D3A3-EFA1-430A-85D2-C9A4C8034709}" type="presParOf" srcId="{2AC97353-ED2A-461F-8FD1-31960DFE10E1}" destId="{C9E639D8-7E58-4240-A0E8-36860E95D83E}" srcOrd="1" destOrd="0" presId="urn:microsoft.com/office/officeart/2005/8/layout/hierarchy2"/>
    <dgm:cxn modelId="{124FA73A-54B4-462C-AE06-6DB633DDA83C}" type="presParOf" srcId="{CE06E234-756D-413A-8635-D65B8021B9C9}" destId="{31ED98DB-8DAB-4822-960F-D69B6AF54DDB}" srcOrd="6" destOrd="0" presId="urn:microsoft.com/office/officeart/2005/8/layout/hierarchy2"/>
    <dgm:cxn modelId="{ABF75884-B717-40E2-BAA3-0E7A5D1F3081}" type="presParOf" srcId="{31ED98DB-8DAB-4822-960F-D69B6AF54DDB}" destId="{B07D02AF-1903-4A29-A619-C10300F088A9}" srcOrd="0" destOrd="0" presId="urn:microsoft.com/office/officeart/2005/8/layout/hierarchy2"/>
    <dgm:cxn modelId="{E2DDCAB7-E15E-4835-8398-1F07A9D2B576}" type="presParOf" srcId="{CE06E234-756D-413A-8635-D65B8021B9C9}" destId="{94D40FD8-4E84-4946-981F-2C05888AF3CC}" srcOrd="7" destOrd="0" presId="urn:microsoft.com/office/officeart/2005/8/layout/hierarchy2"/>
    <dgm:cxn modelId="{DE00B241-016F-4BB3-B7EB-756B38DC92A5}" type="presParOf" srcId="{94D40FD8-4E84-4946-981F-2C05888AF3CC}" destId="{1593C2D2-0775-480F-857C-E70934C86C3F}" srcOrd="0" destOrd="0" presId="urn:microsoft.com/office/officeart/2005/8/layout/hierarchy2"/>
    <dgm:cxn modelId="{2A0CD57B-82B2-4FCB-8959-9F5C48D2FDB6}" type="presParOf" srcId="{94D40FD8-4E84-4946-981F-2C05888AF3CC}" destId="{7A345EE8-D8A4-471C-8000-8FED593FEA39}" srcOrd="1" destOrd="0" presId="urn:microsoft.com/office/officeart/2005/8/layout/hierarchy2"/>
    <dgm:cxn modelId="{0FB6543C-2A12-49B1-853E-DDAB311E6F1A}" type="presParOf" srcId="{CEA9ED76-FDA1-412B-AA17-E2D1125E5854}" destId="{A2BAE688-5233-47B6-B6E1-6351C907401D}" srcOrd="1" destOrd="0" presId="urn:microsoft.com/office/officeart/2005/8/layout/hierarchy2"/>
    <dgm:cxn modelId="{9D8BC439-D3B2-446E-8D58-365B326D4A21}" type="presParOf" srcId="{A2BAE688-5233-47B6-B6E1-6351C907401D}" destId="{CF722C81-DE68-4370-B177-4F0B0481AA75}" srcOrd="0" destOrd="0" presId="urn:microsoft.com/office/officeart/2005/8/layout/hierarchy2"/>
    <dgm:cxn modelId="{AD1FC6DF-95F0-46AE-88EF-780E7AC9628F}" type="presParOf" srcId="{A2BAE688-5233-47B6-B6E1-6351C907401D}" destId="{BC94F1B7-E52A-477D-B21C-E82BD62E7AF6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AC854E-F6B0-4273-B610-F2BDF0CB5F9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A8E3DA5-A215-4C82-9426-63D9A46B3C7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>
              <a:solidFill>
                <a:srgbClr val="FF0000"/>
              </a:solidFill>
            </a:rPr>
            <a:t>MCM.col</a:t>
          </a:r>
          <a:endParaRPr lang="el-GR" dirty="0">
            <a:solidFill>
              <a:srgbClr val="FF0000"/>
            </a:solidFill>
          </a:endParaRPr>
        </a:p>
      </dgm:t>
    </dgm:pt>
    <dgm:pt modelId="{B433616D-F1FE-4B18-9E86-2C4B582BD73F}" type="parTrans" cxnId="{62EE4BA6-CB10-4A93-9703-0D858C01C602}">
      <dgm:prSet/>
      <dgm:spPr/>
      <dgm:t>
        <a:bodyPr/>
        <a:lstStyle/>
        <a:p>
          <a:endParaRPr lang="el-GR"/>
        </a:p>
      </dgm:t>
    </dgm:pt>
    <dgm:pt modelId="{17441FEA-AE5D-4019-B5E1-26A259F5C378}" type="sibTrans" cxnId="{62EE4BA6-CB10-4A93-9703-0D858C01C602}">
      <dgm:prSet/>
      <dgm:spPr/>
      <dgm:t>
        <a:bodyPr/>
        <a:lstStyle/>
        <a:p>
          <a:endParaRPr lang="el-GR"/>
        </a:p>
      </dgm:t>
    </dgm:pt>
    <dgm:pt modelId="{4A2ECA90-F5B9-49DB-8403-6B94992EF863}" type="pres">
      <dgm:prSet presAssocID="{E4AC854E-F6B0-4273-B610-F2BDF0CB5F9A}" presName="linearFlow" presStyleCnt="0">
        <dgm:presLayoutVars>
          <dgm:dir/>
          <dgm:resizeHandles val="exact"/>
        </dgm:presLayoutVars>
      </dgm:prSet>
      <dgm:spPr/>
    </dgm:pt>
    <dgm:pt modelId="{B3949BED-7AAD-4FB7-8753-E496A1C21892}" type="pres">
      <dgm:prSet presAssocID="{2A8E3DA5-A215-4C82-9426-63D9A46B3C7D}" presName="composite" presStyleCnt="0"/>
      <dgm:spPr/>
    </dgm:pt>
    <dgm:pt modelId="{2C2EB90A-F389-4DD5-A65B-4B5FE5E7F4D2}" type="pres">
      <dgm:prSet presAssocID="{2A8E3DA5-A215-4C82-9426-63D9A46B3C7D}" presName="imgShp" presStyleLbl="fgImgPlace1" presStyleIdx="0" presStyleCnt="1" custScaleX="102885" custScaleY="99085" custLinFactNeighborX="945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000" b="-2000"/>
          </a:stretch>
        </a:blipFill>
      </dgm:spPr>
    </dgm:pt>
    <dgm:pt modelId="{A48328DE-A521-4BD6-A43C-68AD674092C9}" type="pres">
      <dgm:prSet presAssocID="{2A8E3DA5-A215-4C82-9426-63D9A46B3C7D}" presName="txShp" presStyleLbl="node1" presStyleIdx="0" presStyleCnt="1" custScaleY="42313">
        <dgm:presLayoutVars>
          <dgm:bulletEnabled val="1"/>
        </dgm:presLayoutVars>
      </dgm:prSet>
      <dgm:spPr/>
    </dgm:pt>
  </dgm:ptLst>
  <dgm:cxnLst>
    <dgm:cxn modelId="{C125A620-D6F5-4203-A7A1-A97B45022E33}" type="presOf" srcId="{2A8E3DA5-A215-4C82-9426-63D9A46B3C7D}" destId="{A48328DE-A521-4BD6-A43C-68AD674092C9}" srcOrd="0" destOrd="0" presId="urn:microsoft.com/office/officeart/2005/8/layout/vList3"/>
    <dgm:cxn modelId="{62EE4BA6-CB10-4A93-9703-0D858C01C602}" srcId="{E4AC854E-F6B0-4273-B610-F2BDF0CB5F9A}" destId="{2A8E3DA5-A215-4C82-9426-63D9A46B3C7D}" srcOrd="0" destOrd="0" parTransId="{B433616D-F1FE-4B18-9E86-2C4B582BD73F}" sibTransId="{17441FEA-AE5D-4019-B5E1-26A259F5C378}"/>
    <dgm:cxn modelId="{981603A7-A9C2-44B4-B526-D9D42177C7DC}" type="presOf" srcId="{E4AC854E-F6B0-4273-B610-F2BDF0CB5F9A}" destId="{4A2ECA90-F5B9-49DB-8403-6B94992EF863}" srcOrd="0" destOrd="0" presId="urn:microsoft.com/office/officeart/2005/8/layout/vList3"/>
    <dgm:cxn modelId="{89C84AA2-5AA3-44F2-A39E-2E04202150DF}" type="presParOf" srcId="{4A2ECA90-F5B9-49DB-8403-6B94992EF863}" destId="{B3949BED-7AAD-4FB7-8753-E496A1C21892}" srcOrd="0" destOrd="0" presId="urn:microsoft.com/office/officeart/2005/8/layout/vList3"/>
    <dgm:cxn modelId="{BC087768-62BB-4B6A-BA3D-68699E2586E7}" type="presParOf" srcId="{B3949BED-7AAD-4FB7-8753-E496A1C21892}" destId="{2C2EB90A-F389-4DD5-A65B-4B5FE5E7F4D2}" srcOrd="0" destOrd="0" presId="urn:microsoft.com/office/officeart/2005/8/layout/vList3"/>
    <dgm:cxn modelId="{04CAB538-C758-45DC-8951-149F2383A127}" type="presParOf" srcId="{B3949BED-7AAD-4FB7-8753-E496A1C21892}" destId="{A48328DE-A521-4BD6-A43C-68AD674092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9049E-5726-49F0-A181-128907D2B91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A92910B-CC40-4836-8255-103F4751014F}">
      <dgm:prSet phldrT="[Text]"/>
      <dgm:spPr>
        <a:solidFill>
          <a:srgbClr val="4472C4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b="1" dirty="0"/>
            <a:t>Ποιοτικός έλεγχος</a:t>
          </a:r>
        </a:p>
      </dgm:t>
    </dgm:pt>
    <dgm:pt modelId="{143698CD-1AEE-46B6-8059-AA3DDD2743E1}" type="parTrans" cxnId="{12AA5987-0E6F-4865-990D-D8ABC6529BE6}">
      <dgm:prSet/>
      <dgm:spPr/>
      <dgm:t>
        <a:bodyPr/>
        <a:lstStyle/>
        <a:p>
          <a:endParaRPr lang="el-GR"/>
        </a:p>
      </dgm:t>
    </dgm:pt>
    <dgm:pt modelId="{61423293-8B1E-4678-931D-C0862EF1E4C1}" type="sibTrans" cxnId="{12AA5987-0E6F-4865-990D-D8ABC6529BE6}">
      <dgm:prSet/>
      <dgm:spPr/>
      <dgm:t>
        <a:bodyPr/>
        <a:lstStyle/>
        <a:p>
          <a:endParaRPr lang="el-GR"/>
        </a:p>
      </dgm:t>
    </dgm:pt>
    <dgm:pt modelId="{F80102F5-B98A-42D1-88B6-53F894EC263A}">
      <dgm:prSet phldrT="[Text]"/>
      <dgm:spPr>
        <a:solidFill>
          <a:srgbClr val="A5A5A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Δειγματοληψία</a:t>
          </a:r>
        </a:p>
      </dgm:t>
    </dgm:pt>
    <dgm:pt modelId="{3C901D3F-90F1-4127-86C1-44DD9CF679E9}" type="parTrans" cxnId="{01AF05A1-4F42-4BEF-BF61-00F660C001A4}">
      <dgm:prSet/>
      <dgm:spPr>
        <a:ln w="3175">
          <a:solidFill>
            <a:srgbClr val="A5A5A5"/>
          </a:solidFill>
        </a:ln>
      </dgm:spPr>
      <dgm:t>
        <a:bodyPr/>
        <a:lstStyle/>
        <a:p>
          <a:endParaRPr lang="el-GR"/>
        </a:p>
      </dgm:t>
    </dgm:pt>
    <dgm:pt modelId="{CA37B6D1-08A3-47BF-808C-7D53E3B38237}" type="sibTrans" cxnId="{01AF05A1-4F42-4BEF-BF61-00F660C001A4}">
      <dgm:prSet/>
      <dgm:spPr/>
      <dgm:t>
        <a:bodyPr/>
        <a:lstStyle/>
        <a:p>
          <a:endParaRPr lang="el-GR"/>
        </a:p>
      </dgm:t>
    </dgm:pt>
    <dgm:pt modelId="{E918808E-C162-438F-879B-AD8F03F851AB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Μέθοδος</a:t>
          </a:r>
        </a:p>
      </dgm:t>
    </dgm:pt>
    <dgm:pt modelId="{A585C235-C2C4-4993-B3B8-2D186701635D}" type="parTrans" cxnId="{6ED3C3AC-889F-4DCE-A798-7EC0E8C67B19}">
      <dgm:prSet/>
      <dgm:spPr>
        <a:ln w="3175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8F22C290-5FD7-47A2-99C1-2C5BB7B85380}" type="sibTrans" cxnId="{6ED3C3AC-889F-4DCE-A798-7EC0E8C67B19}">
      <dgm:prSet/>
      <dgm:spPr/>
      <dgm:t>
        <a:bodyPr/>
        <a:lstStyle/>
        <a:p>
          <a:endParaRPr lang="el-GR"/>
        </a:p>
      </dgm:t>
    </dgm:pt>
    <dgm:pt modelId="{76B4F9D1-CD3D-4BB2-97BF-47F1748C4872}">
      <dgm:prSet phldrT="[Text]"/>
      <dgm:spPr>
        <a:solidFill>
          <a:srgbClr val="A5A5A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Αναλύσεις</a:t>
          </a:r>
        </a:p>
      </dgm:t>
    </dgm:pt>
    <dgm:pt modelId="{31C686DF-3626-4224-B7A8-90BD286ABD08}" type="parTrans" cxnId="{369BDA36-961A-48A1-88C0-3DE0BA8104A4}">
      <dgm:prSet/>
      <dgm:spPr>
        <a:ln w="3175">
          <a:solidFill>
            <a:srgbClr val="A5A5A5"/>
          </a:solidFill>
        </a:ln>
      </dgm:spPr>
      <dgm:t>
        <a:bodyPr/>
        <a:lstStyle/>
        <a:p>
          <a:endParaRPr lang="el-GR"/>
        </a:p>
      </dgm:t>
    </dgm:pt>
    <dgm:pt modelId="{5E1EBA90-9749-4B9D-82C0-7DA57E7A53CF}" type="sibTrans" cxnId="{369BDA36-961A-48A1-88C0-3DE0BA8104A4}">
      <dgm:prSet/>
      <dgm:spPr/>
      <dgm:t>
        <a:bodyPr/>
        <a:lstStyle/>
        <a:p>
          <a:endParaRPr lang="el-GR"/>
        </a:p>
      </dgm:t>
    </dgm:pt>
    <dgm:pt modelId="{594C6448-20F5-430A-9B27-B10B8687C67C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Είδη Αναλύσεων</a:t>
          </a:r>
        </a:p>
      </dgm:t>
    </dgm:pt>
    <dgm:pt modelId="{6005E9FA-8D7D-4F3D-906D-806726C3E597}" type="parTrans" cxnId="{E316482E-C7A0-4119-BCBE-BB3A701795F0}">
      <dgm:prSet/>
      <dgm:spPr>
        <a:ln w="3175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440AE9A0-9297-4537-8141-96E51741415E}" type="sibTrans" cxnId="{E316482E-C7A0-4119-BCBE-BB3A701795F0}">
      <dgm:prSet/>
      <dgm:spPr/>
      <dgm:t>
        <a:bodyPr/>
        <a:lstStyle/>
        <a:p>
          <a:endParaRPr lang="el-GR"/>
        </a:p>
      </dgm:t>
    </dgm:pt>
    <dgm:pt modelId="{0ED0E7A6-F446-4C2E-A81F-115958A0F4CD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Αυτόματη Καταχώρηση</a:t>
          </a:r>
        </a:p>
      </dgm:t>
    </dgm:pt>
    <dgm:pt modelId="{F0F2C4E2-E349-45D8-807D-A0B25A8CD141}" type="parTrans" cxnId="{AA909146-653D-4E98-B568-D407C18C2CB2}">
      <dgm:prSet/>
      <dgm:spPr>
        <a:ln w="3175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46BA97D4-C750-4D8A-94FF-5514D588F6BA}" type="sibTrans" cxnId="{AA909146-653D-4E98-B568-D407C18C2CB2}">
      <dgm:prSet/>
      <dgm:spPr/>
      <dgm:t>
        <a:bodyPr/>
        <a:lstStyle/>
        <a:p>
          <a:endParaRPr lang="el-GR"/>
        </a:p>
      </dgm:t>
    </dgm:pt>
    <dgm:pt modelId="{89F8ACB0-79F3-4B44-8CD3-504D7728A925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Διαχείριση αποτελεσμάτων</a:t>
          </a:r>
        </a:p>
      </dgm:t>
    </dgm:pt>
    <dgm:pt modelId="{9B3AD8F8-3B27-4A4E-A004-E00A7D09EB5E}" type="parTrans" cxnId="{5A34F93A-18A6-48D4-97F2-839EB6EB2295}">
      <dgm:prSet/>
      <dgm:spPr>
        <a:ln w="3175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DFDF085D-A001-40CD-A429-7A77698569B5}" type="sibTrans" cxnId="{5A34F93A-18A6-48D4-97F2-839EB6EB2295}">
      <dgm:prSet/>
      <dgm:spPr/>
      <dgm:t>
        <a:bodyPr/>
        <a:lstStyle/>
        <a:p>
          <a:endParaRPr lang="el-GR"/>
        </a:p>
      </dgm:t>
    </dgm:pt>
    <dgm:pt modelId="{CCFF361E-A4D0-4D65-88F5-DFC695927B01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Ενημέρωση Παραγωγών / Φορέων</a:t>
          </a:r>
        </a:p>
      </dgm:t>
    </dgm:pt>
    <dgm:pt modelId="{6330DAFB-F3B2-4DDC-BD98-D6870DEFC420}" type="parTrans" cxnId="{8EB941C2-DDA1-4330-AFE0-62FF4F647094}">
      <dgm:prSet/>
      <dgm:spPr>
        <a:ln w="3175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44CCA059-5513-4115-AFC9-687EDE7B6612}" type="sibTrans" cxnId="{8EB941C2-DDA1-4330-AFE0-62FF4F647094}">
      <dgm:prSet/>
      <dgm:spPr/>
      <dgm:t>
        <a:bodyPr/>
        <a:lstStyle/>
        <a:p>
          <a:endParaRPr lang="el-GR"/>
        </a:p>
      </dgm:t>
    </dgm:pt>
    <dgm:pt modelId="{3AF66C12-72D6-4081-80D6-BEFA28F2537F}" type="pres">
      <dgm:prSet presAssocID="{C069049E-5726-49F0-A181-128907D2B9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A8DD9B-697B-4E5B-864F-E76AF4BD9852}" type="pres">
      <dgm:prSet presAssocID="{AA92910B-CC40-4836-8255-103F4751014F}" presName="root1" presStyleCnt="0"/>
      <dgm:spPr/>
    </dgm:pt>
    <dgm:pt modelId="{8B6B6D9D-AD26-4CE8-8907-F570CFC3CDD9}" type="pres">
      <dgm:prSet presAssocID="{AA92910B-CC40-4836-8255-103F4751014F}" presName="LevelOneTextNode" presStyleLbl="node0" presStyleIdx="0" presStyleCnt="1">
        <dgm:presLayoutVars>
          <dgm:chPref val="3"/>
        </dgm:presLayoutVars>
      </dgm:prSet>
      <dgm:spPr/>
    </dgm:pt>
    <dgm:pt modelId="{0A574C40-D248-46A9-8241-39ACCB5A99E9}" type="pres">
      <dgm:prSet presAssocID="{AA92910B-CC40-4836-8255-103F4751014F}" presName="level2hierChild" presStyleCnt="0"/>
      <dgm:spPr/>
    </dgm:pt>
    <dgm:pt modelId="{4D8301AB-FA74-4AF5-9600-CECA29A16891}" type="pres">
      <dgm:prSet presAssocID="{3C901D3F-90F1-4127-86C1-44DD9CF679E9}" presName="conn2-1" presStyleLbl="parChTrans1D2" presStyleIdx="0" presStyleCnt="2"/>
      <dgm:spPr/>
    </dgm:pt>
    <dgm:pt modelId="{CA31CFEE-5E26-4919-AFBA-F6D390AA9C5E}" type="pres">
      <dgm:prSet presAssocID="{3C901D3F-90F1-4127-86C1-44DD9CF679E9}" presName="connTx" presStyleLbl="parChTrans1D2" presStyleIdx="0" presStyleCnt="2"/>
      <dgm:spPr/>
    </dgm:pt>
    <dgm:pt modelId="{D90039EF-708E-4982-A0B0-50491B309FB9}" type="pres">
      <dgm:prSet presAssocID="{F80102F5-B98A-42D1-88B6-53F894EC263A}" presName="root2" presStyleCnt="0"/>
      <dgm:spPr/>
    </dgm:pt>
    <dgm:pt modelId="{F600FCD5-466C-424B-B93C-29847B9C46EA}" type="pres">
      <dgm:prSet presAssocID="{F80102F5-B98A-42D1-88B6-53F894EC263A}" presName="LevelTwoTextNode" presStyleLbl="node2" presStyleIdx="0" presStyleCnt="2">
        <dgm:presLayoutVars>
          <dgm:chPref val="3"/>
        </dgm:presLayoutVars>
      </dgm:prSet>
      <dgm:spPr/>
    </dgm:pt>
    <dgm:pt modelId="{FBD8C718-EE3F-4A8A-A59A-CEF2161CE0DD}" type="pres">
      <dgm:prSet presAssocID="{F80102F5-B98A-42D1-88B6-53F894EC263A}" presName="level3hierChild" presStyleCnt="0"/>
      <dgm:spPr/>
    </dgm:pt>
    <dgm:pt modelId="{8B7EA6F5-B91C-4B3B-B55D-1D3FF2061A57}" type="pres">
      <dgm:prSet presAssocID="{A585C235-C2C4-4993-B3B8-2D186701635D}" presName="conn2-1" presStyleLbl="parChTrans1D3" presStyleIdx="0" presStyleCnt="5"/>
      <dgm:spPr/>
    </dgm:pt>
    <dgm:pt modelId="{4F3DD9C7-4987-4316-B17E-E04BE5ED511B}" type="pres">
      <dgm:prSet presAssocID="{A585C235-C2C4-4993-B3B8-2D186701635D}" presName="connTx" presStyleLbl="parChTrans1D3" presStyleIdx="0" presStyleCnt="5"/>
      <dgm:spPr/>
    </dgm:pt>
    <dgm:pt modelId="{C3C6E70D-62B2-4068-B394-390C527BC495}" type="pres">
      <dgm:prSet presAssocID="{E918808E-C162-438F-879B-AD8F03F851AB}" presName="root2" presStyleCnt="0"/>
      <dgm:spPr/>
    </dgm:pt>
    <dgm:pt modelId="{9A0C0CD9-3B38-4936-BCB2-7045B5AA5888}" type="pres">
      <dgm:prSet presAssocID="{E918808E-C162-438F-879B-AD8F03F851AB}" presName="LevelTwoTextNode" presStyleLbl="node3" presStyleIdx="0" presStyleCnt="5">
        <dgm:presLayoutVars>
          <dgm:chPref val="3"/>
        </dgm:presLayoutVars>
      </dgm:prSet>
      <dgm:spPr/>
    </dgm:pt>
    <dgm:pt modelId="{BA552430-1F97-459C-A576-A64398F8A464}" type="pres">
      <dgm:prSet presAssocID="{E918808E-C162-438F-879B-AD8F03F851AB}" presName="level3hierChild" presStyleCnt="0"/>
      <dgm:spPr/>
    </dgm:pt>
    <dgm:pt modelId="{CBEFA35A-B77B-4416-B848-DA99E87DA10A}" type="pres">
      <dgm:prSet presAssocID="{31C686DF-3626-4224-B7A8-90BD286ABD08}" presName="conn2-1" presStyleLbl="parChTrans1D2" presStyleIdx="1" presStyleCnt="2"/>
      <dgm:spPr/>
    </dgm:pt>
    <dgm:pt modelId="{F456AD25-ED04-4403-98DE-C3740F151A76}" type="pres">
      <dgm:prSet presAssocID="{31C686DF-3626-4224-B7A8-90BD286ABD08}" presName="connTx" presStyleLbl="parChTrans1D2" presStyleIdx="1" presStyleCnt="2"/>
      <dgm:spPr/>
    </dgm:pt>
    <dgm:pt modelId="{6D57D5C9-5B04-476A-922A-7965CD5CD9A8}" type="pres">
      <dgm:prSet presAssocID="{76B4F9D1-CD3D-4BB2-97BF-47F1748C4872}" presName="root2" presStyleCnt="0"/>
      <dgm:spPr/>
    </dgm:pt>
    <dgm:pt modelId="{422115C0-0E24-421B-A9B2-CCC604BAC35F}" type="pres">
      <dgm:prSet presAssocID="{76B4F9D1-CD3D-4BB2-97BF-47F1748C4872}" presName="LevelTwoTextNode" presStyleLbl="node2" presStyleIdx="1" presStyleCnt="2">
        <dgm:presLayoutVars>
          <dgm:chPref val="3"/>
        </dgm:presLayoutVars>
      </dgm:prSet>
      <dgm:spPr/>
    </dgm:pt>
    <dgm:pt modelId="{1452BB63-7FCE-408D-A982-0C354A7F0033}" type="pres">
      <dgm:prSet presAssocID="{76B4F9D1-CD3D-4BB2-97BF-47F1748C4872}" presName="level3hierChild" presStyleCnt="0"/>
      <dgm:spPr/>
    </dgm:pt>
    <dgm:pt modelId="{45E73232-01B6-4227-8585-B35FF390512C}" type="pres">
      <dgm:prSet presAssocID="{6005E9FA-8D7D-4F3D-906D-806726C3E597}" presName="conn2-1" presStyleLbl="parChTrans1D3" presStyleIdx="1" presStyleCnt="5"/>
      <dgm:spPr/>
    </dgm:pt>
    <dgm:pt modelId="{9B22020B-F1A0-4907-9B0A-A1B2CE280775}" type="pres">
      <dgm:prSet presAssocID="{6005E9FA-8D7D-4F3D-906D-806726C3E597}" presName="connTx" presStyleLbl="parChTrans1D3" presStyleIdx="1" presStyleCnt="5"/>
      <dgm:spPr/>
    </dgm:pt>
    <dgm:pt modelId="{85E92929-79F0-4752-A17A-98D1758F4EC7}" type="pres">
      <dgm:prSet presAssocID="{594C6448-20F5-430A-9B27-B10B8687C67C}" presName="root2" presStyleCnt="0"/>
      <dgm:spPr/>
    </dgm:pt>
    <dgm:pt modelId="{C0939815-AC54-4112-9107-DEFA266388E6}" type="pres">
      <dgm:prSet presAssocID="{594C6448-20F5-430A-9B27-B10B8687C67C}" presName="LevelTwoTextNode" presStyleLbl="node3" presStyleIdx="1" presStyleCnt="5">
        <dgm:presLayoutVars>
          <dgm:chPref val="3"/>
        </dgm:presLayoutVars>
      </dgm:prSet>
      <dgm:spPr/>
    </dgm:pt>
    <dgm:pt modelId="{61EA9ED0-1895-460D-8852-854D8C308AEE}" type="pres">
      <dgm:prSet presAssocID="{594C6448-20F5-430A-9B27-B10B8687C67C}" presName="level3hierChild" presStyleCnt="0"/>
      <dgm:spPr/>
    </dgm:pt>
    <dgm:pt modelId="{77490644-026D-4132-A25E-2CE171B372C1}" type="pres">
      <dgm:prSet presAssocID="{F0F2C4E2-E349-45D8-807D-A0B25A8CD141}" presName="conn2-1" presStyleLbl="parChTrans1D3" presStyleIdx="2" presStyleCnt="5"/>
      <dgm:spPr/>
    </dgm:pt>
    <dgm:pt modelId="{63C361CB-3108-45C4-9098-FCAFA774FFB9}" type="pres">
      <dgm:prSet presAssocID="{F0F2C4E2-E349-45D8-807D-A0B25A8CD141}" presName="connTx" presStyleLbl="parChTrans1D3" presStyleIdx="2" presStyleCnt="5"/>
      <dgm:spPr/>
    </dgm:pt>
    <dgm:pt modelId="{4FE2451C-3770-4033-8EC8-C4D95D1C98E2}" type="pres">
      <dgm:prSet presAssocID="{0ED0E7A6-F446-4C2E-A81F-115958A0F4CD}" presName="root2" presStyleCnt="0"/>
      <dgm:spPr/>
    </dgm:pt>
    <dgm:pt modelId="{91F25BC6-C3F2-423F-A4C9-D4C48172856F}" type="pres">
      <dgm:prSet presAssocID="{0ED0E7A6-F446-4C2E-A81F-115958A0F4CD}" presName="LevelTwoTextNode" presStyleLbl="node3" presStyleIdx="2" presStyleCnt="5">
        <dgm:presLayoutVars>
          <dgm:chPref val="3"/>
        </dgm:presLayoutVars>
      </dgm:prSet>
      <dgm:spPr/>
    </dgm:pt>
    <dgm:pt modelId="{F45A519D-1F0B-490B-932E-EB63C0C4492B}" type="pres">
      <dgm:prSet presAssocID="{0ED0E7A6-F446-4C2E-A81F-115958A0F4CD}" presName="level3hierChild" presStyleCnt="0"/>
      <dgm:spPr/>
    </dgm:pt>
    <dgm:pt modelId="{52B27FBA-D2A7-44B7-94CE-F4069623166B}" type="pres">
      <dgm:prSet presAssocID="{9B3AD8F8-3B27-4A4E-A004-E00A7D09EB5E}" presName="conn2-1" presStyleLbl="parChTrans1D3" presStyleIdx="3" presStyleCnt="5"/>
      <dgm:spPr/>
    </dgm:pt>
    <dgm:pt modelId="{629402D6-E075-4A13-97D0-EBE7E68C4586}" type="pres">
      <dgm:prSet presAssocID="{9B3AD8F8-3B27-4A4E-A004-E00A7D09EB5E}" presName="connTx" presStyleLbl="parChTrans1D3" presStyleIdx="3" presStyleCnt="5"/>
      <dgm:spPr/>
    </dgm:pt>
    <dgm:pt modelId="{51546E65-E3A4-4938-8447-58E72D168093}" type="pres">
      <dgm:prSet presAssocID="{89F8ACB0-79F3-4B44-8CD3-504D7728A925}" presName="root2" presStyleCnt="0"/>
      <dgm:spPr/>
    </dgm:pt>
    <dgm:pt modelId="{C50989F1-3C9C-4058-8D34-A26C1426D35F}" type="pres">
      <dgm:prSet presAssocID="{89F8ACB0-79F3-4B44-8CD3-504D7728A925}" presName="LevelTwoTextNode" presStyleLbl="node3" presStyleIdx="3" presStyleCnt="5">
        <dgm:presLayoutVars>
          <dgm:chPref val="3"/>
        </dgm:presLayoutVars>
      </dgm:prSet>
      <dgm:spPr/>
    </dgm:pt>
    <dgm:pt modelId="{C68E3D18-395A-408E-8B41-3F90C5C4ABEA}" type="pres">
      <dgm:prSet presAssocID="{89F8ACB0-79F3-4B44-8CD3-504D7728A925}" presName="level3hierChild" presStyleCnt="0"/>
      <dgm:spPr/>
    </dgm:pt>
    <dgm:pt modelId="{01BFD602-24B4-44C0-A807-8A7AC59CD19C}" type="pres">
      <dgm:prSet presAssocID="{6330DAFB-F3B2-4DDC-BD98-D6870DEFC420}" presName="conn2-1" presStyleLbl="parChTrans1D3" presStyleIdx="4" presStyleCnt="5"/>
      <dgm:spPr/>
    </dgm:pt>
    <dgm:pt modelId="{ECB488C4-3153-40E8-95AA-F5878900C341}" type="pres">
      <dgm:prSet presAssocID="{6330DAFB-F3B2-4DDC-BD98-D6870DEFC420}" presName="connTx" presStyleLbl="parChTrans1D3" presStyleIdx="4" presStyleCnt="5"/>
      <dgm:spPr/>
    </dgm:pt>
    <dgm:pt modelId="{65DDC4A6-90D2-4B9F-9AD8-F7E2EECA2CA4}" type="pres">
      <dgm:prSet presAssocID="{CCFF361E-A4D0-4D65-88F5-DFC695927B01}" presName="root2" presStyleCnt="0"/>
      <dgm:spPr/>
    </dgm:pt>
    <dgm:pt modelId="{EA7FFCB1-7248-462B-87C5-5067C25CF0C8}" type="pres">
      <dgm:prSet presAssocID="{CCFF361E-A4D0-4D65-88F5-DFC695927B01}" presName="LevelTwoTextNode" presStyleLbl="node3" presStyleIdx="4" presStyleCnt="5">
        <dgm:presLayoutVars>
          <dgm:chPref val="3"/>
        </dgm:presLayoutVars>
      </dgm:prSet>
      <dgm:spPr/>
    </dgm:pt>
    <dgm:pt modelId="{A2781892-6F29-485C-BFE9-73D60C620EE0}" type="pres">
      <dgm:prSet presAssocID="{CCFF361E-A4D0-4D65-88F5-DFC695927B01}" presName="level3hierChild" presStyleCnt="0"/>
      <dgm:spPr/>
    </dgm:pt>
  </dgm:ptLst>
  <dgm:cxnLst>
    <dgm:cxn modelId="{742E7F0D-94C7-4A99-B1FC-613A8D5E4280}" type="presOf" srcId="{6330DAFB-F3B2-4DDC-BD98-D6870DEFC420}" destId="{ECB488C4-3153-40E8-95AA-F5878900C341}" srcOrd="1" destOrd="0" presId="urn:microsoft.com/office/officeart/2005/8/layout/hierarchy2"/>
    <dgm:cxn modelId="{63DE421E-82F0-4FED-A1DE-8FD98DF936FB}" type="presOf" srcId="{31C686DF-3626-4224-B7A8-90BD286ABD08}" destId="{F456AD25-ED04-4403-98DE-C3740F151A76}" srcOrd="1" destOrd="0" presId="urn:microsoft.com/office/officeart/2005/8/layout/hierarchy2"/>
    <dgm:cxn modelId="{1CB3C31F-BCFF-4515-8AB7-F074B4069CC4}" type="presOf" srcId="{F0F2C4E2-E349-45D8-807D-A0B25A8CD141}" destId="{77490644-026D-4132-A25E-2CE171B372C1}" srcOrd="0" destOrd="0" presId="urn:microsoft.com/office/officeart/2005/8/layout/hierarchy2"/>
    <dgm:cxn modelId="{E316482E-C7A0-4119-BCBE-BB3A701795F0}" srcId="{76B4F9D1-CD3D-4BB2-97BF-47F1748C4872}" destId="{594C6448-20F5-430A-9B27-B10B8687C67C}" srcOrd="0" destOrd="0" parTransId="{6005E9FA-8D7D-4F3D-906D-806726C3E597}" sibTransId="{440AE9A0-9297-4537-8141-96E51741415E}"/>
    <dgm:cxn modelId="{566F9431-7F9D-4376-B80C-B5D383AADE6A}" type="presOf" srcId="{3C901D3F-90F1-4127-86C1-44DD9CF679E9}" destId="{CA31CFEE-5E26-4919-AFBA-F6D390AA9C5E}" srcOrd="1" destOrd="0" presId="urn:microsoft.com/office/officeart/2005/8/layout/hierarchy2"/>
    <dgm:cxn modelId="{369BDA36-961A-48A1-88C0-3DE0BA8104A4}" srcId="{AA92910B-CC40-4836-8255-103F4751014F}" destId="{76B4F9D1-CD3D-4BB2-97BF-47F1748C4872}" srcOrd="1" destOrd="0" parTransId="{31C686DF-3626-4224-B7A8-90BD286ABD08}" sibTransId="{5E1EBA90-9749-4B9D-82C0-7DA57E7A53CF}"/>
    <dgm:cxn modelId="{5A34F93A-18A6-48D4-97F2-839EB6EB2295}" srcId="{76B4F9D1-CD3D-4BB2-97BF-47F1748C4872}" destId="{89F8ACB0-79F3-4B44-8CD3-504D7728A925}" srcOrd="2" destOrd="0" parTransId="{9B3AD8F8-3B27-4A4E-A004-E00A7D09EB5E}" sibTransId="{DFDF085D-A001-40CD-A429-7A77698569B5}"/>
    <dgm:cxn modelId="{8FF4B45F-381A-4393-B77A-5250804E97F6}" type="presOf" srcId="{A585C235-C2C4-4993-B3B8-2D186701635D}" destId="{8B7EA6F5-B91C-4B3B-B55D-1D3FF2061A57}" srcOrd="0" destOrd="0" presId="urn:microsoft.com/office/officeart/2005/8/layout/hierarchy2"/>
    <dgm:cxn modelId="{51681066-2E83-484A-B0F1-DA0F050C3D01}" type="presOf" srcId="{C069049E-5726-49F0-A181-128907D2B911}" destId="{3AF66C12-72D6-4081-80D6-BEFA28F2537F}" srcOrd="0" destOrd="0" presId="urn:microsoft.com/office/officeart/2005/8/layout/hierarchy2"/>
    <dgm:cxn modelId="{AA909146-653D-4E98-B568-D407C18C2CB2}" srcId="{76B4F9D1-CD3D-4BB2-97BF-47F1748C4872}" destId="{0ED0E7A6-F446-4C2E-A81F-115958A0F4CD}" srcOrd="1" destOrd="0" parTransId="{F0F2C4E2-E349-45D8-807D-A0B25A8CD141}" sibTransId="{46BA97D4-C750-4D8A-94FF-5514D588F6BA}"/>
    <dgm:cxn modelId="{B9E52752-E8F7-464F-870D-9B45E0626DE9}" type="presOf" srcId="{0ED0E7A6-F446-4C2E-A81F-115958A0F4CD}" destId="{91F25BC6-C3F2-423F-A4C9-D4C48172856F}" srcOrd="0" destOrd="0" presId="urn:microsoft.com/office/officeart/2005/8/layout/hierarchy2"/>
    <dgm:cxn modelId="{91F75B53-0AF5-44E4-9328-4906CE40AD26}" type="presOf" srcId="{3C901D3F-90F1-4127-86C1-44DD9CF679E9}" destId="{4D8301AB-FA74-4AF5-9600-CECA29A16891}" srcOrd="0" destOrd="0" presId="urn:microsoft.com/office/officeart/2005/8/layout/hierarchy2"/>
    <dgm:cxn modelId="{F9A29077-DA0E-4CC5-B393-BBE92B6BEF66}" type="presOf" srcId="{F0F2C4E2-E349-45D8-807D-A0B25A8CD141}" destId="{63C361CB-3108-45C4-9098-FCAFA774FFB9}" srcOrd="1" destOrd="0" presId="urn:microsoft.com/office/officeart/2005/8/layout/hierarchy2"/>
    <dgm:cxn modelId="{F424F27F-1C8C-436D-8D2D-48E0BA507A5F}" type="presOf" srcId="{CCFF361E-A4D0-4D65-88F5-DFC695927B01}" destId="{EA7FFCB1-7248-462B-87C5-5067C25CF0C8}" srcOrd="0" destOrd="0" presId="urn:microsoft.com/office/officeart/2005/8/layout/hierarchy2"/>
    <dgm:cxn modelId="{18CDAE84-2D71-4D13-8548-49F94A47F3CA}" type="presOf" srcId="{6005E9FA-8D7D-4F3D-906D-806726C3E597}" destId="{9B22020B-F1A0-4907-9B0A-A1B2CE280775}" srcOrd="1" destOrd="0" presId="urn:microsoft.com/office/officeart/2005/8/layout/hierarchy2"/>
    <dgm:cxn modelId="{12AA5987-0E6F-4865-990D-D8ABC6529BE6}" srcId="{C069049E-5726-49F0-A181-128907D2B911}" destId="{AA92910B-CC40-4836-8255-103F4751014F}" srcOrd="0" destOrd="0" parTransId="{143698CD-1AEE-46B6-8059-AA3DDD2743E1}" sibTransId="{61423293-8B1E-4678-931D-C0862EF1E4C1}"/>
    <dgm:cxn modelId="{61D69B8C-ADEF-4ABE-BAB2-E901D5DB5AE1}" type="presOf" srcId="{6330DAFB-F3B2-4DDC-BD98-D6870DEFC420}" destId="{01BFD602-24B4-44C0-A807-8A7AC59CD19C}" srcOrd="0" destOrd="0" presId="urn:microsoft.com/office/officeart/2005/8/layout/hierarchy2"/>
    <dgm:cxn modelId="{01AF05A1-4F42-4BEF-BF61-00F660C001A4}" srcId="{AA92910B-CC40-4836-8255-103F4751014F}" destId="{F80102F5-B98A-42D1-88B6-53F894EC263A}" srcOrd="0" destOrd="0" parTransId="{3C901D3F-90F1-4127-86C1-44DD9CF679E9}" sibTransId="{CA37B6D1-08A3-47BF-808C-7D53E3B38237}"/>
    <dgm:cxn modelId="{BEA504A9-9552-404D-AE40-82EE747EEC26}" type="presOf" srcId="{A585C235-C2C4-4993-B3B8-2D186701635D}" destId="{4F3DD9C7-4987-4316-B17E-E04BE5ED511B}" srcOrd="1" destOrd="0" presId="urn:microsoft.com/office/officeart/2005/8/layout/hierarchy2"/>
    <dgm:cxn modelId="{F245E3AB-5584-4435-A120-73B77BA5C9D0}" type="presOf" srcId="{31C686DF-3626-4224-B7A8-90BD286ABD08}" destId="{CBEFA35A-B77B-4416-B848-DA99E87DA10A}" srcOrd="0" destOrd="0" presId="urn:microsoft.com/office/officeart/2005/8/layout/hierarchy2"/>
    <dgm:cxn modelId="{6ED3C3AC-889F-4DCE-A798-7EC0E8C67B19}" srcId="{F80102F5-B98A-42D1-88B6-53F894EC263A}" destId="{E918808E-C162-438F-879B-AD8F03F851AB}" srcOrd="0" destOrd="0" parTransId="{A585C235-C2C4-4993-B3B8-2D186701635D}" sibTransId="{8F22C290-5FD7-47A2-99C1-2C5BB7B85380}"/>
    <dgm:cxn modelId="{C1FF29B2-06DA-473E-9FCE-2E9B88B8CC51}" type="presOf" srcId="{6005E9FA-8D7D-4F3D-906D-806726C3E597}" destId="{45E73232-01B6-4227-8585-B35FF390512C}" srcOrd="0" destOrd="0" presId="urn:microsoft.com/office/officeart/2005/8/layout/hierarchy2"/>
    <dgm:cxn modelId="{8EB941C2-DDA1-4330-AFE0-62FF4F647094}" srcId="{76B4F9D1-CD3D-4BB2-97BF-47F1748C4872}" destId="{CCFF361E-A4D0-4D65-88F5-DFC695927B01}" srcOrd="3" destOrd="0" parTransId="{6330DAFB-F3B2-4DDC-BD98-D6870DEFC420}" sibTransId="{44CCA059-5513-4115-AFC9-687EDE7B6612}"/>
    <dgm:cxn modelId="{580177C3-648E-4674-A591-BA4DF7078642}" type="presOf" srcId="{E918808E-C162-438F-879B-AD8F03F851AB}" destId="{9A0C0CD9-3B38-4936-BCB2-7045B5AA5888}" srcOrd="0" destOrd="0" presId="urn:microsoft.com/office/officeart/2005/8/layout/hierarchy2"/>
    <dgm:cxn modelId="{231C83DC-349F-4B78-8496-5785263662BE}" type="presOf" srcId="{AA92910B-CC40-4836-8255-103F4751014F}" destId="{8B6B6D9D-AD26-4CE8-8907-F570CFC3CDD9}" srcOrd="0" destOrd="0" presId="urn:microsoft.com/office/officeart/2005/8/layout/hierarchy2"/>
    <dgm:cxn modelId="{AB266EDF-3311-46D9-BAA0-10CC71E36F21}" type="presOf" srcId="{76B4F9D1-CD3D-4BB2-97BF-47F1748C4872}" destId="{422115C0-0E24-421B-A9B2-CCC604BAC35F}" srcOrd="0" destOrd="0" presId="urn:microsoft.com/office/officeart/2005/8/layout/hierarchy2"/>
    <dgm:cxn modelId="{D7C482E3-3A45-4300-80EC-5E4592300128}" type="presOf" srcId="{9B3AD8F8-3B27-4A4E-A004-E00A7D09EB5E}" destId="{629402D6-E075-4A13-97D0-EBE7E68C4586}" srcOrd="1" destOrd="0" presId="urn:microsoft.com/office/officeart/2005/8/layout/hierarchy2"/>
    <dgm:cxn modelId="{FFB772EE-DA3F-4685-9F69-255EAB2824F0}" type="presOf" srcId="{594C6448-20F5-430A-9B27-B10B8687C67C}" destId="{C0939815-AC54-4112-9107-DEFA266388E6}" srcOrd="0" destOrd="0" presId="urn:microsoft.com/office/officeart/2005/8/layout/hierarchy2"/>
    <dgm:cxn modelId="{573D9BF9-1D06-4527-9023-6046FA7F7507}" type="presOf" srcId="{F80102F5-B98A-42D1-88B6-53F894EC263A}" destId="{F600FCD5-466C-424B-B93C-29847B9C46EA}" srcOrd="0" destOrd="0" presId="urn:microsoft.com/office/officeart/2005/8/layout/hierarchy2"/>
    <dgm:cxn modelId="{2B265BFC-7D08-4249-8682-E1B3A5EAD6D7}" type="presOf" srcId="{9B3AD8F8-3B27-4A4E-A004-E00A7D09EB5E}" destId="{52B27FBA-D2A7-44B7-94CE-F4069623166B}" srcOrd="0" destOrd="0" presId="urn:microsoft.com/office/officeart/2005/8/layout/hierarchy2"/>
    <dgm:cxn modelId="{1641C2FF-B991-4EE9-930B-63F5A5588823}" type="presOf" srcId="{89F8ACB0-79F3-4B44-8CD3-504D7728A925}" destId="{C50989F1-3C9C-4058-8D34-A26C1426D35F}" srcOrd="0" destOrd="0" presId="urn:microsoft.com/office/officeart/2005/8/layout/hierarchy2"/>
    <dgm:cxn modelId="{E14CDF38-C243-4D0F-B488-319DB108D755}" type="presParOf" srcId="{3AF66C12-72D6-4081-80D6-BEFA28F2537F}" destId="{DEA8DD9B-697B-4E5B-864F-E76AF4BD9852}" srcOrd="0" destOrd="0" presId="urn:microsoft.com/office/officeart/2005/8/layout/hierarchy2"/>
    <dgm:cxn modelId="{C78B9E13-0002-4886-BC8A-AFB38E3B2EF7}" type="presParOf" srcId="{DEA8DD9B-697B-4E5B-864F-E76AF4BD9852}" destId="{8B6B6D9D-AD26-4CE8-8907-F570CFC3CDD9}" srcOrd="0" destOrd="0" presId="urn:microsoft.com/office/officeart/2005/8/layout/hierarchy2"/>
    <dgm:cxn modelId="{FCE2A009-D70D-4638-9214-E2B6A960C8B0}" type="presParOf" srcId="{DEA8DD9B-697B-4E5B-864F-E76AF4BD9852}" destId="{0A574C40-D248-46A9-8241-39ACCB5A99E9}" srcOrd="1" destOrd="0" presId="urn:microsoft.com/office/officeart/2005/8/layout/hierarchy2"/>
    <dgm:cxn modelId="{9737695C-7B5A-4752-9FB3-4D12D55E1444}" type="presParOf" srcId="{0A574C40-D248-46A9-8241-39ACCB5A99E9}" destId="{4D8301AB-FA74-4AF5-9600-CECA29A16891}" srcOrd="0" destOrd="0" presId="urn:microsoft.com/office/officeart/2005/8/layout/hierarchy2"/>
    <dgm:cxn modelId="{099D1A90-603F-4887-9527-08D975A2A304}" type="presParOf" srcId="{4D8301AB-FA74-4AF5-9600-CECA29A16891}" destId="{CA31CFEE-5E26-4919-AFBA-F6D390AA9C5E}" srcOrd="0" destOrd="0" presId="urn:microsoft.com/office/officeart/2005/8/layout/hierarchy2"/>
    <dgm:cxn modelId="{BAE4B984-7E4D-4128-80A4-C556687DB29E}" type="presParOf" srcId="{0A574C40-D248-46A9-8241-39ACCB5A99E9}" destId="{D90039EF-708E-4982-A0B0-50491B309FB9}" srcOrd="1" destOrd="0" presId="urn:microsoft.com/office/officeart/2005/8/layout/hierarchy2"/>
    <dgm:cxn modelId="{151C42B6-27F6-4BEB-A6E3-2FADCAD5FAFE}" type="presParOf" srcId="{D90039EF-708E-4982-A0B0-50491B309FB9}" destId="{F600FCD5-466C-424B-B93C-29847B9C46EA}" srcOrd="0" destOrd="0" presId="urn:microsoft.com/office/officeart/2005/8/layout/hierarchy2"/>
    <dgm:cxn modelId="{AC8BAB7A-B1BA-4B88-84F9-981CD05CDD2A}" type="presParOf" srcId="{D90039EF-708E-4982-A0B0-50491B309FB9}" destId="{FBD8C718-EE3F-4A8A-A59A-CEF2161CE0DD}" srcOrd="1" destOrd="0" presId="urn:microsoft.com/office/officeart/2005/8/layout/hierarchy2"/>
    <dgm:cxn modelId="{0709ED7B-AFB7-42CD-97E6-B6FB7C486A84}" type="presParOf" srcId="{FBD8C718-EE3F-4A8A-A59A-CEF2161CE0DD}" destId="{8B7EA6F5-B91C-4B3B-B55D-1D3FF2061A57}" srcOrd="0" destOrd="0" presId="urn:microsoft.com/office/officeart/2005/8/layout/hierarchy2"/>
    <dgm:cxn modelId="{139A0A48-C3C5-487A-BA45-5DEEFF166EC6}" type="presParOf" srcId="{8B7EA6F5-B91C-4B3B-B55D-1D3FF2061A57}" destId="{4F3DD9C7-4987-4316-B17E-E04BE5ED511B}" srcOrd="0" destOrd="0" presId="urn:microsoft.com/office/officeart/2005/8/layout/hierarchy2"/>
    <dgm:cxn modelId="{A85E05D4-C1AC-4E8C-9FAC-5F8E3901C903}" type="presParOf" srcId="{FBD8C718-EE3F-4A8A-A59A-CEF2161CE0DD}" destId="{C3C6E70D-62B2-4068-B394-390C527BC495}" srcOrd="1" destOrd="0" presId="urn:microsoft.com/office/officeart/2005/8/layout/hierarchy2"/>
    <dgm:cxn modelId="{C52FB517-5746-4BA1-A213-5CA81732E723}" type="presParOf" srcId="{C3C6E70D-62B2-4068-B394-390C527BC495}" destId="{9A0C0CD9-3B38-4936-BCB2-7045B5AA5888}" srcOrd="0" destOrd="0" presId="urn:microsoft.com/office/officeart/2005/8/layout/hierarchy2"/>
    <dgm:cxn modelId="{8BE62E3D-E95A-4E70-8FD4-4E74AF8CDA88}" type="presParOf" srcId="{C3C6E70D-62B2-4068-B394-390C527BC495}" destId="{BA552430-1F97-459C-A576-A64398F8A464}" srcOrd="1" destOrd="0" presId="urn:microsoft.com/office/officeart/2005/8/layout/hierarchy2"/>
    <dgm:cxn modelId="{FA20FF52-C8BA-4E7A-ABC3-842A74EF04BA}" type="presParOf" srcId="{0A574C40-D248-46A9-8241-39ACCB5A99E9}" destId="{CBEFA35A-B77B-4416-B848-DA99E87DA10A}" srcOrd="2" destOrd="0" presId="urn:microsoft.com/office/officeart/2005/8/layout/hierarchy2"/>
    <dgm:cxn modelId="{7D26B085-8496-426F-8DC1-A1C44AEDF2F0}" type="presParOf" srcId="{CBEFA35A-B77B-4416-B848-DA99E87DA10A}" destId="{F456AD25-ED04-4403-98DE-C3740F151A76}" srcOrd="0" destOrd="0" presId="urn:microsoft.com/office/officeart/2005/8/layout/hierarchy2"/>
    <dgm:cxn modelId="{94B56D8C-D112-477A-9947-0275C03188C8}" type="presParOf" srcId="{0A574C40-D248-46A9-8241-39ACCB5A99E9}" destId="{6D57D5C9-5B04-476A-922A-7965CD5CD9A8}" srcOrd="3" destOrd="0" presId="urn:microsoft.com/office/officeart/2005/8/layout/hierarchy2"/>
    <dgm:cxn modelId="{3A3E7AA7-3A4A-40B1-B779-0EA7D366E0D9}" type="presParOf" srcId="{6D57D5C9-5B04-476A-922A-7965CD5CD9A8}" destId="{422115C0-0E24-421B-A9B2-CCC604BAC35F}" srcOrd="0" destOrd="0" presId="urn:microsoft.com/office/officeart/2005/8/layout/hierarchy2"/>
    <dgm:cxn modelId="{7B5616D2-6E58-428C-8E36-C0DAC83F1C02}" type="presParOf" srcId="{6D57D5C9-5B04-476A-922A-7965CD5CD9A8}" destId="{1452BB63-7FCE-408D-A982-0C354A7F0033}" srcOrd="1" destOrd="0" presId="urn:microsoft.com/office/officeart/2005/8/layout/hierarchy2"/>
    <dgm:cxn modelId="{6B05B3D6-7154-4D00-9C2B-879D0E23399B}" type="presParOf" srcId="{1452BB63-7FCE-408D-A982-0C354A7F0033}" destId="{45E73232-01B6-4227-8585-B35FF390512C}" srcOrd="0" destOrd="0" presId="urn:microsoft.com/office/officeart/2005/8/layout/hierarchy2"/>
    <dgm:cxn modelId="{6AAB37F6-0A33-4518-AD99-1576E87069E0}" type="presParOf" srcId="{45E73232-01B6-4227-8585-B35FF390512C}" destId="{9B22020B-F1A0-4907-9B0A-A1B2CE280775}" srcOrd="0" destOrd="0" presId="urn:microsoft.com/office/officeart/2005/8/layout/hierarchy2"/>
    <dgm:cxn modelId="{D1334642-787B-4BE9-8F7A-7239CC3DE5CE}" type="presParOf" srcId="{1452BB63-7FCE-408D-A982-0C354A7F0033}" destId="{85E92929-79F0-4752-A17A-98D1758F4EC7}" srcOrd="1" destOrd="0" presId="urn:microsoft.com/office/officeart/2005/8/layout/hierarchy2"/>
    <dgm:cxn modelId="{84876876-FC2C-433C-8EF4-670A57F2A569}" type="presParOf" srcId="{85E92929-79F0-4752-A17A-98D1758F4EC7}" destId="{C0939815-AC54-4112-9107-DEFA266388E6}" srcOrd="0" destOrd="0" presId="urn:microsoft.com/office/officeart/2005/8/layout/hierarchy2"/>
    <dgm:cxn modelId="{C2461886-2344-4130-B28B-B52E9BAFE750}" type="presParOf" srcId="{85E92929-79F0-4752-A17A-98D1758F4EC7}" destId="{61EA9ED0-1895-460D-8852-854D8C308AEE}" srcOrd="1" destOrd="0" presId="urn:microsoft.com/office/officeart/2005/8/layout/hierarchy2"/>
    <dgm:cxn modelId="{33950A16-CA0F-4145-9E80-26EEECEADC3C}" type="presParOf" srcId="{1452BB63-7FCE-408D-A982-0C354A7F0033}" destId="{77490644-026D-4132-A25E-2CE171B372C1}" srcOrd="2" destOrd="0" presId="urn:microsoft.com/office/officeart/2005/8/layout/hierarchy2"/>
    <dgm:cxn modelId="{D25FBD6E-C965-479B-832B-16E1145B4F0F}" type="presParOf" srcId="{77490644-026D-4132-A25E-2CE171B372C1}" destId="{63C361CB-3108-45C4-9098-FCAFA774FFB9}" srcOrd="0" destOrd="0" presId="urn:microsoft.com/office/officeart/2005/8/layout/hierarchy2"/>
    <dgm:cxn modelId="{6D6F5883-A004-453F-B213-B8C311C292B8}" type="presParOf" srcId="{1452BB63-7FCE-408D-A982-0C354A7F0033}" destId="{4FE2451C-3770-4033-8EC8-C4D95D1C98E2}" srcOrd="3" destOrd="0" presId="urn:microsoft.com/office/officeart/2005/8/layout/hierarchy2"/>
    <dgm:cxn modelId="{1C49CB4E-3176-4E5E-A7DA-4EB437D4E750}" type="presParOf" srcId="{4FE2451C-3770-4033-8EC8-C4D95D1C98E2}" destId="{91F25BC6-C3F2-423F-A4C9-D4C48172856F}" srcOrd="0" destOrd="0" presId="urn:microsoft.com/office/officeart/2005/8/layout/hierarchy2"/>
    <dgm:cxn modelId="{ED90EFF0-A04C-4A6C-B0B3-4C1FDE6DD393}" type="presParOf" srcId="{4FE2451C-3770-4033-8EC8-C4D95D1C98E2}" destId="{F45A519D-1F0B-490B-932E-EB63C0C4492B}" srcOrd="1" destOrd="0" presId="urn:microsoft.com/office/officeart/2005/8/layout/hierarchy2"/>
    <dgm:cxn modelId="{ABBFD2FD-7900-4CD2-803D-3B466CE39F4A}" type="presParOf" srcId="{1452BB63-7FCE-408D-A982-0C354A7F0033}" destId="{52B27FBA-D2A7-44B7-94CE-F4069623166B}" srcOrd="4" destOrd="0" presId="urn:microsoft.com/office/officeart/2005/8/layout/hierarchy2"/>
    <dgm:cxn modelId="{D96F74F7-049C-4AFE-B88E-C01B619258AB}" type="presParOf" srcId="{52B27FBA-D2A7-44B7-94CE-F4069623166B}" destId="{629402D6-E075-4A13-97D0-EBE7E68C4586}" srcOrd="0" destOrd="0" presId="urn:microsoft.com/office/officeart/2005/8/layout/hierarchy2"/>
    <dgm:cxn modelId="{A1D66124-113D-452C-B11C-2370C2B52A36}" type="presParOf" srcId="{1452BB63-7FCE-408D-A982-0C354A7F0033}" destId="{51546E65-E3A4-4938-8447-58E72D168093}" srcOrd="5" destOrd="0" presId="urn:microsoft.com/office/officeart/2005/8/layout/hierarchy2"/>
    <dgm:cxn modelId="{386B4CB4-AF1F-4778-8F8F-AB8643B2851C}" type="presParOf" srcId="{51546E65-E3A4-4938-8447-58E72D168093}" destId="{C50989F1-3C9C-4058-8D34-A26C1426D35F}" srcOrd="0" destOrd="0" presId="urn:microsoft.com/office/officeart/2005/8/layout/hierarchy2"/>
    <dgm:cxn modelId="{254644A3-7B10-4084-A48E-0AB904CB4089}" type="presParOf" srcId="{51546E65-E3A4-4938-8447-58E72D168093}" destId="{C68E3D18-395A-408E-8B41-3F90C5C4ABEA}" srcOrd="1" destOrd="0" presId="urn:microsoft.com/office/officeart/2005/8/layout/hierarchy2"/>
    <dgm:cxn modelId="{0D74F52A-E459-4539-876F-5CFE3A55CAEA}" type="presParOf" srcId="{1452BB63-7FCE-408D-A982-0C354A7F0033}" destId="{01BFD602-24B4-44C0-A807-8A7AC59CD19C}" srcOrd="6" destOrd="0" presId="urn:microsoft.com/office/officeart/2005/8/layout/hierarchy2"/>
    <dgm:cxn modelId="{0538F9B9-AC09-4540-B770-FA12A0948F3C}" type="presParOf" srcId="{01BFD602-24B4-44C0-A807-8A7AC59CD19C}" destId="{ECB488C4-3153-40E8-95AA-F5878900C341}" srcOrd="0" destOrd="0" presId="urn:microsoft.com/office/officeart/2005/8/layout/hierarchy2"/>
    <dgm:cxn modelId="{B9B3CD10-6EE4-40D0-8EEB-4F2DC0498CF7}" type="presParOf" srcId="{1452BB63-7FCE-408D-A982-0C354A7F0033}" destId="{65DDC4A6-90D2-4B9F-9AD8-F7E2EECA2CA4}" srcOrd="7" destOrd="0" presId="urn:microsoft.com/office/officeart/2005/8/layout/hierarchy2"/>
    <dgm:cxn modelId="{BD9D9523-24E5-44ED-B733-D4A42F253FB9}" type="presParOf" srcId="{65DDC4A6-90D2-4B9F-9AD8-F7E2EECA2CA4}" destId="{EA7FFCB1-7248-462B-87C5-5067C25CF0C8}" srcOrd="0" destOrd="0" presId="urn:microsoft.com/office/officeart/2005/8/layout/hierarchy2"/>
    <dgm:cxn modelId="{7F048DB1-CF25-42CA-8676-019FFCBD96FF}" type="presParOf" srcId="{65DDC4A6-90D2-4B9F-9AD8-F7E2EECA2CA4}" destId="{A2781892-6F29-485C-BFE9-73D60C620EE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E72B39-3FE6-4295-9BAB-C294E53C73C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DDB72FA-8D88-445A-907A-7CF94D326135}">
      <dgm:prSet phldrT="[Text]"/>
      <dgm:spPr>
        <a:solidFill>
          <a:srgbClr val="4472C4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b="1" dirty="0"/>
            <a:t>Πληροφορία</a:t>
          </a:r>
        </a:p>
      </dgm:t>
    </dgm:pt>
    <dgm:pt modelId="{9AE249CC-CC69-4005-B885-0571C2FCDBFD}" type="parTrans" cxnId="{EAD34F6A-4075-4CF3-8BE9-DF261DEE21AF}">
      <dgm:prSet/>
      <dgm:spPr/>
      <dgm:t>
        <a:bodyPr/>
        <a:lstStyle/>
        <a:p>
          <a:endParaRPr lang="el-GR"/>
        </a:p>
      </dgm:t>
    </dgm:pt>
    <dgm:pt modelId="{3A41A341-72C5-4D8E-9726-A6A6892E1050}" type="sibTrans" cxnId="{EAD34F6A-4075-4CF3-8BE9-DF261DEE21AF}">
      <dgm:prSet/>
      <dgm:spPr/>
      <dgm:t>
        <a:bodyPr/>
        <a:lstStyle/>
        <a:p>
          <a:endParaRPr lang="el-GR"/>
        </a:p>
      </dgm:t>
    </dgm:pt>
    <dgm:pt modelId="{CE42BB32-FE36-4A3C-AAE8-F71517780A74}">
      <dgm:prSet phldrT="[Text]"/>
      <dgm:spPr>
        <a:solidFill>
          <a:srgbClr val="A5A5A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</a:rPr>
            <a:t>Προκαθορισμένα</a:t>
          </a:r>
        </a:p>
        <a:p>
          <a:r>
            <a:rPr lang="en-US" dirty="0">
              <a:solidFill>
                <a:schemeClr val="tx1"/>
              </a:solidFill>
            </a:rPr>
            <a:t>Reports</a:t>
          </a:r>
          <a:endParaRPr lang="el-GR" dirty="0">
            <a:solidFill>
              <a:schemeClr val="tx1"/>
            </a:solidFill>
          </a:endParaRPr>
        </a:p>
      </dgm:t>
    </dgm:pt>
    <dgm:pt modelId="{30EDC6B7-3C49-42D4-A208-07CC50966262}" type="parTrans" cxnId="{A90087A2-8C6E-4BE7-88C9-CA621B2A1BB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l-GR" dirty="0"/>
        </a:p>
      </dgm:t>
    </dgm:pt>
    <dgm:pt modelId="{BB007595-C04B-4452-B7E4-A234343D6084}" type="sibTrans" cxnId="{A90087A2-8C6E-4BE7-88C9-CA621B2A1BB7}">
      <dgm:prSet/>
      <dgm:spPr/>
      <dgm:t>
        <a:bodyPr/>
        <a:lstStyle/>
        <a:p>
          <a:endParaRPr lang="el-GR"/>
        </a:p>
      </dgm:t>
    </dgm:pt>
    <dgm:pt modelId="{5D028FF1-F4DA-4569-9A99-9650F38DF971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</a:rPr>
            <a:t>Χρήστη ή   </a:t>
          </a:r>
        </a:p>
        <a:p>
          <a:r>
            <a:rPr lang="el-GR" dirty="0">
              <a:solidFill>
                <a:schemeClr val="tx1"/>
              </a:solidFill>
            </a:rPr>
            <a:t>Λειτουργία</a:t>
          </a:r>
        </a:p>
      </dgm:t>
    </dgm:pt>
    <dgm:pt modelId="{7CB7AAA7-DA8F-4FA3-9434-E8CB3C5C1F21}" type="parTrans" cxnId="{FA16DBB2-DD17-49D0-9C25-D2FD5C05AF32}">
      <dgm:prSet/>
      <dgm:spPr>
        <a:ln>
          <a:solidFill>
            <a:srgbClr val="FFC000"/>
          </a:solidFill>
        </a:ln>
      </dgm:spPr>
      <dgm:t>
        <a:bodyPr/>
        <a:lstStyle/>
        <a:p>
          <a:endParaRPr lang="el-GR" dirty="0"/>
        </a:p>
      </dgm:t>
    </dgm:pt>
    <dgm:pt modelId="{9CF8A960-4566-4403-B85E-E99E1B373BED}" type="sibTrans" cxnId="{FA16DBB2-DD17-49D0-9C25-D2FD5C05AF32}">
      <dgm:prSet/>
      <dgm:spPr/>
      <dgm:t>
        <a:bodyPr/>
        <a:lstStyle/>
        <a:p>
          <a:endParaRPr lang="el-GR"/>
        </a:p>
      </dgm:t>
    </dgm:pt>
    <dgm:pt modelId="{D6340752-5214-4E33-87AB-4325FBDC0D0F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</a:rPr>
            <a:t>Συνδυαστικά</a:t>
          </a:r>
        </a:p>
      </dgm:t>
    </dgm:pt>
    <dgm:pt modelId="{E19F07F8-FAAA-4DB6-8AA5-B9A2B89F4822}" type="parTrans" cxnId="{09C0B926-C082-48CF-97E9-7C87B434F173}">
      <dgm:prSet/>
      <dgm:spPr>
        <a:ln>
          <a:solidFill>
            <a:srgbClr val="FFC000"/>
          </a:solidFill>
        </a:ln>
      </dgm:spPr>
      <dgm:t>
        <a:bodyPr/>
        <a:lstStyle/>
        <a:p>
          <a:endParaRPr lang="el-GR" dirty="0"/>
        </a:p>
      </dgm:t>
    </dgm:pt>
    <dgm:pt modelId="{0BC2D007-32A6-4556-B034-ACE866E2C152}" type="sibTrans" cxnId="{09C0B926-C082-48CF-97E9-7C87B434F173}">
      <dgm:prSet/>
      <dgm:spPr/>
      <dgm:t>
        <a:bodyPr/>
        <a:lstStyle/>
        <a:p>
          <a:endParaRPr lang="el-GR"/>
        </a:p>
      </dgm:t>
    </dgm:pt>
    <dgm:pt modelId="{D6D33CCD-2C2F-41A4-9E6F-6B6A6B5B56C9}">
      <dgm:prSet phldrT="[Text]"/>
      <dgm:spPr>
        <a:solidFill>
          <a:srgbClr val="A5A5A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</a:rPr>
            <a:t>Δυναμικά </a:t>
          </a:r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Reports</a:t>
          </a:r>
          <a:endParaRPr lang="el-GR" dirty="0">
            <a:solidFill>
              <a:schemeClr val="tx1"/>
            </a:solidFill>
          </a:endParaRPr>
        </a:p>
      </dgm:t>
    </dgm:pt>
    <dgm:pt modelId="{911EECFA-B330-4496-AC69-395F45145131}" type="parTrans" cxnId="{56910BB4-7BD8-4C88-9EA0-C45933CCFEB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l-GR" dirty="0"/>
        </a:p>
      </dgm:t>
    </dgm:pt>
    <dgm:pt modelId="{21D95478-2882-484E-BE3D-E2790BE2A4C0}" type="sibTrans" cxnId="{56910BB4-7BD8-4C88-9EA0-C45933CCFEBA}">
      <dgm:prSet/>
      <dgm:spPr/>
      <dgm:t>
        <a:bodyPr/>
        <a:lstStyle/>
        <a:p>
          <a:endParaRPr lang="el-GR"/>
        </a:p>
      </dgm:t>
    </dgm:pt>
    <dgm:pt modelId="{B5C93DB7-3456-489E-AD36-36A2540CF983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</a:rPr>
            <a:t>Χρήστη ή Λειτουργία</a:t>
          </a:r>
        </a:p>
      </dgm:t>
    </dgm:pt>
    <dgm:pt modelId="{06C26D2A-E560-4D5B-BF31-C01355BD1B36}" type="parTrans" cxnId="{F648547B-B388-497A-8248-62A3324F2951}">
      <dgm:prSet/>
      <dgm:spPr>
        <a:ln>
          <a:solidFill>
            <a:srgbClr val="FFC000"/>
          </a:solidFill>
        </a:ln>
      </dgm:spPr>
      <dgm:t>
        <a:bodyPr/>
        <a:lstStyle/>
        <a:p>
          <a:endParaRPr lang="el-GR" dirty="0"/>
        </a:p>
      </dgm:t>
    </dgm:pt>
    <dgm:pt modelId="{5A306F38-5D25-46D1-A7F1-1814A17F3A69}" type="sibTrans" cxnId="{F648547B-B388-497A-8248-62A3324F2951}">
      <dgm:prSet/>
      <dgm:spPr/>
      <dgm:t>
        <a:bodyPr/>
        <a:lstStyle/>
        <a:p>
          <a:endParaRPr lang="el-GR"/>
        </a:p>
      </dgm:t>
    </dgm:pt>
    <dgm:pt modelId="{CFF6DF39-E177-4D70-AEB3-F763B26B2A8A}">
      <dgm:prSet phldrT="[Text]"/>
      <dgm:spPr>
        <a:solidFill>
          <a:srgbClr val="A5A5A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WEB </a:t>
          </a:r>
          <a:r>
            <a:rPr lang="el-GR" dirty="0">
              <a:solidFill>
                <a:schemeClr val="tx1"/>
              </a:solidFill>
            </a:rPr>
            <a:t>Πληροφορία</a:t>
          </a:r>
        </a:p>
      </dgm:t>
    </dgm:pt>
    <dgm:pt modelId="{0C6D6933-7F47-4452-95E8-3B9348FC9095}" type="parTrans" cxnId="{3796DF09-D7F3-4CA7-BE19-AC61CDBA875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l-GR"/>
        </a:p>
      </dgm:t>
    </dgm:pt>
    <dgm:pt modelId="{563F8DAF-B62C-4979-B9E4-2D32CB9AEF63}" type="sibTrans" cxnId="{3796DF09-D7F3-4CA7-BE19-AC61CDBA8750}">
      <dgm:prSet/>
      <dgm:spPr/>
      <dgm:t>
        <a:bodyPr/>
        <a:lstStyle/>
        <a:p>
          <a:endParaRPr lang="el-GR"/>
        </a:p>
      </dgm:t>
    </dgm:pt>
    <dgm:pt modelId="{DE3C8DC8-2B7C-4931-A2F8-6B05AC8BB225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</a:rPr>
            <a:t>Χρήστη</a:t>
          </a:r>
        </a:p>
      </dgm:t>
    </dgm:pt>
    <dgm:pt modelId="{C99AD9A9-47E4-4361-AE1E-15ECB9E52767}" type="parTrans" cxnId="{77040AD8-4B88-43EC-BF00-1C1DB4373E92}">
      <dgm:prSet/>
      <dgm:spPr>
        <a:ln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F2F6E3AC-1E94-49EC-B23E-9F2D75DBBFEB}" type="sibTrans" cxnId="{77040AD8-4B88-43EC-BF00-1C1DB4373E92}">
      <dgm:prSet/>
      <dgm:spPr/>
      <dgm:t>
        <a:bodyPr/>
        <a:lstStyle/>
        <a:p>
          <a:endParaRPr lang="el-GR"/>
        </a:p>
      </dgm:t>
    </dgm:pt>
    <dgm:pt modelId="{CDD50D8C-BF0C-468D-9A89-B2AE9D3D6EAE}">
      <dgm:prSet phldrT="[Text]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l-GR" dirty="0">
              <a:solidFill>
                <a:schemeClr val="tx1"/>
              </a:solidFill>
            </a:rPr>
            <a:t>Συνδυαστικά</a:t>
          </a:r>
        </a:p>
      </dgm:t>
    </dgm:pt>
    <dgm:pt modelId="{C98E5996-B621-438B-9CC7-6B104CEF5EBB}" type="parTrans" cxnId="{85C22E96-A466-4DFA-9D98-1B8052130830}">
      <dgm:prSet/>
      <dgm:spPr>
        <a:ln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C4A5E698-8F61-4950-A58A-C4F80E88943F}" type="sibTrans" cxnId="{85C22E96-A466-4DFA-9D98-1B8052130830}">
      <dgm:prSet/>
      <dgm:spPr/>
      <dgm:t>
        <a:bodyPr/>
        <a:lstStyle/>
        <a:p>
          <a:endParaRPr lang="el-GR"/>
        </a:p>
      </dgm:t>
    </dgm:pt>
    <dgm:pt modelId="{E3B5C593-7056-4BEE-9005-4A42DEAA613B}" type="pres">
      <dgm:prSet presAssocID="{21E72B39-3FE6-4295-9BAB-C294E53C73C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102AF0-1912-40CA-915D-C5E22C5F8627}" type="pres">
      <dgm:prSet presAssocID="{8DDB72FA-8D88-445A-907A-7CF94D326135}" presName="root1" presStyleCnt="0"/>
      <dgm:spPr/>
    </dgm:pt>
    <dgm:pt modelId="{33A13C09-0665-4984-B967-4176271F97B4}" type="pres">
      <dgm:prSet presAssocID="{8DDB72FA-8D88-445A-907A-7CF94D326135}" presName="LevelOneTextNode" presStyleLbl="node0" presStyleIdx="0" presStyleCnt="1">
        <dgm:presLayoutVars>
          <dgm:chPref val="3"/>
        </dgm:presLayoutVars>
      </dgm:prSet>
      <dgm:spPr/>
    </dgm:pt>
    <dgm:pt modelId="{9716648E-5CE7-41BC-861D-BAA657658E56}" type="pres">
      <dgm:prSet presAssocID="{8DDB72FA-8D88-445A-907A-7CF94D326135}" presName="level2hierChild" presStyleCnt="0"/>
      <dgm:spPr/>
    </dgm:pt>
    <dgm:pt modelId="{BE6B73C6-88B1-4FBD-B529-7FA0EBE75891}" type="pres">
      <dgm:prSet presAssocID="{30EDC6B7-3C49-42D4-A208-07CC50966262}" presName="conn2-1" presStyleLbl="parChTrans1D2" presStyleIdx="0" presStyleCnt="3"/>
      <dgm:spPr/>
    </dgm:pt>
    <dgm:pt modelId="{A6B7A8B0-A5A4-4A66-A2D5-3665D164D42F}" type="pres">
      <dgm:prSet presAssocID="{30EDC6B7-3C49-42D4-A208-07CC50966262}" presName="connTx" presStyleLbl="parChTrans1D2" presStyleIdx="0" presStyleCnt="3"/>
      <dgm:spPr/>
    </dgm:pt>
    <dgm:pt modelId="{0E30699A-BD7F-4760-81E0-57506EC8AD20}" type="pres">
      <dgm:prSet presAssocID="{CE42BB32-FE36-4A3C-AAE8-F71517780A74}" presName="root2" presStyleCnt="0"/>
      <dgm:spPr/>
    </dgm:pt>
    <dgm:pt modelId="{5A9623FA-C29D-4A89-8B35-DDBF8AAF2617}" type="pres">
      <dgm:prSet presAssocID="{CE42BB32-FE36-4A3C-AAE8-F71517780A74}" presName="LevelTwoTextNode" presStyleLbl="node2" presStyleIdx="0" presStyleCnt="3">
        <dgm:presLayoutVars>
          <dgm:chPref val="3"/>
        </dgm:presLayoutVars>
      </dgm:prSet>
      <dgm:spPr/>
    </dgm:pt>
    <dgm:pt modelId="{009B1D7A-AC3F-4373-A0AA-93FB77EAE5AB}" type="pres">
      <dgm:prSet presAssocID="{CE42BB32-FE36-4A3C-AAE8-F71517780A74}" presName="level3hierChild" presStyleCnt="0"/>
      <dgm:spPr/>
    </dgm:pt>
    <dgm:pt modelId="{8C55EDAB-C3C0-4A54-AC73-CBCF8989179E}" type="pres">
      <dgm:prSet presAssocID="{7CB7AAA7-DA8F-4FA3-9434-E8CB3C5C1F21}" presName="conn2-1" presStyleLbl="parChTrans1D3" presStyleIdx="0" presStyleCnt="5"/>
      <dgm:spPr/>
    </dgm:pt>
    <dgm:pt modelId="{3AF97530-4134-4A73-8075-509E00CD2FBE}" type="pres">
      <dgm:prSet presAssocID="{7CB7AAA7-DA8F-4FA3-9434-E8CB3C5C1F21}" presName="connTx" presStyleLbl="parChTrans1D3" presStyleIdx="0" presStyleCnt="5"/>
      <dgm:spPr/>
    </dgm:pt>
    <dgm:pt modelId="{C05EBEF2-8789-4C32-8FF1-FF5E6ADD824D}" type="pres">
      <dgm:prSet presAssocID="{5D028FF1-F4DA-4569-9A99-9650F38DF971}" presName="root2" presStyleCnt="0"/>
      <dgm:spPr/>
    </dgm:pt>
    <dgm:pt modelId="{8E04FE2E-2D61-4E93-B295-91DC060DA403}" type="pres">
      <dgm:prSet presAssocID="{5D028FF1-F4DA-4569-9A99-9650F38DF971}" presName="LevelTwoTextNode" presStyleLbl="node3" presStyleIdx="0" presStyleCnt="5">
        <dgm:presLayoutVars>
          <dgm:chPref val="3"/>
        </dgm:presLayoutVars>
      </dgm:prSet>
      <dgm:spPr/>
    </dgm:pt>
    <dgm:pt modelId="{19860B3B-B6D2-4F7B-B3F5-333362F19EBB}" type="pres">
      <dgm:prSet presAssocID="{5D028FF1-F4DA-4569-9A99-9650F38DF971}" presName="level3hierChild" presStyleCnt="0"/>
      <dgm:spPr/>
    </dgm:pt>
    <dgm:pt modelId="{3B685382-1D74-4133-803B-3BAE058A2E6B}" type="pres">
      <dgm:prSet presAssocID="{E19F07F8-FAAA-4DB6-8AA5-B9A2B89F4822}" presName="conn2-1" presStyleLbl="parChTrans1D3" presStyleIdx="1" presStyleCnt="5"/>
      <dgm:spPr/>
    </dgm:pt>
    <dgm:pt modelId="{296B1052-29A3-4340-AEB2-E8EAA6EEE531}" type="pres">
      <dgm:prSet presAssocID="{E19F07F8-FAAA-4DB6-8AA5-B9A2B89F4822}" presName="connTx" presStyleLbl="parChTrans1D3" presStyleIdx="1" presStyleCnt="5"/>
      <dgm:spPr/>
    </dgm:pt>
    <dgm:pt modelId="{615D4585-5A5C-43B2-9417-BD449B94323B}" type="pres">
      <dgm:prSet presAssocID="{D6340752-5214-4E33-87AB-4325FBDC0D0F}" presName="root2" presStyleCnt="0"/>
      <dgm:spPr/>
    </dgm:pt>
    <dgm:pt modelId="{64DAE3B3-C8C4-4662-9C4C-D43E36874130}" type="pres">
      <dgm:prSet presAssocID="{D6340752-5214-4E33-87AB-4325FBDC0D0F}" presName="LevelTwoTextNode" presStyleLbl="node3" presStyleIdx="1" presStyleCnt="5">
        <dgm:presLayoutVars>
          <dgm:chPref val="3"/>
        </dgm:presLayoutVars>
      </dgm:prSet>
      <dgm:spPr/>
    </dgm:pt>
    <dgm:pt modelId="{FF91A33A-41A0-4269-918A-5D2EAED0F8BB}" type="pres">
      <dgm:prSet presAssocID="{D6340752-5214-4E33-87AB-4325FBDC0D0F}" presName="level3hierChild" presStyleCnt="0"/>
      <dgm:spPr/>
    </dgm:pt>
    <dgm:pt modelId="{87C95237-22BD-425E-9A62-51A109309987}" type="pres">
      <dgm:prSet presAssocID="{911EECFA-B330-4496-AC69-395F45145131}" presName="conn2-1" presStyleLbl="parChTrans1D2" presStyleIdx="1" presStyleCnt="3"/>
      <dgm:spPr/>
    </dgm:pt>
    <dgm:pt modelId="{BF59BFA7-0DA0-4AAA-A3D1-DE8175FCE069}" type="pres">
      <dgm:prSet presAssocID="{911EECFA-B330-4496-AC69-395F45145131}" presName="connTx" presStyleLbl="parChTrans1D2" presStyleIdx="1" presStyleCnt="3"/>
      <dgm:spPr/>
    </dgm:pt>
    <dgm:pt modelId="{ABCF1D41-2074-40C5-84B8-73E5775E42D8}" type="pres">
      <dgm:prSet presAssocID="{D6D33CCD-2C2F-41A4-9E6F-6B6A6B5B56C9}" presName="root2" presStyleCnt="0"/>
      <dgm:spPr/>
    </dgm:pt>
    <dgm:pt modelId="{A273EE66-C9F0-4AEA-9247-DA3F3D47BC77}" type="pres">
      <dgm:prSet presAssocID="{D6D33CCD-2C2F-41A4-9E6F-6B6A6B5B56C9}" presName="LevelTwoTextNode" presStyleLbl="node2" presStyleIdx="1" presStyleCnt="3">
        <dgm:presLayoutVars>
          <dgm:chPref val="3"/>
        </dgm:presLayoutVars>
      </dgm:prSet>
      <dgm:spPr/>
    </dgm:pt>
    <dgm:pt modelId="{D917CFA1-2C22-4F71-95B6-52F2F516620D}" type="pres">
      <dgm:prSet presAssocID="{D6D33CCD-2C2F-41A4-9E6F-6B6A6B5B56C9}" presName="level3hierChild" presStyleCnt="0"/>
      <dgm:spPr/>
    </dgm:pt>
    <dgm:pt modelId="{6997AE82-635C-4626-BC4C-9EE1E073F319}" type="pres">
      <dgm:prSet presAssocID="{06C26D2A-E560-4D5B-BF31-C01355BD1B36}" presName="conn2-1" presStyleLbl="parChTrans1D3" presStyleIdx="2" presStyleCnt="5"/>
      <dgm:spPr/>
    </dgm:pt>
    <dgm:pt modelId="{FF3C27E6-A91F-4ED3-9E68-12AE2D372E6A}" type="pres">
      <dgm:prSet presAssocID="{06C26D2A-E560-4D5B-BF31-C01355BD1B36}" presName="connTx" presStyleLbl="parChTrans1D3" presStyleIdx="2" presStyleCnt="5"/>
      <dgm:spPr/>
    </dgm:pt>
    <dgm:pt modelId="{F559965E-023F-4EF5-92E8-972D7A035985}" type="pres">
      <dgm:prSet presAssocID="{B5C93DB7-3456-489E-AD36-36A2540CF983}" presName="root2" presStyleCnt="0"/>
      <dgm:spPr/>
    </dgm:pt>
    <dgm:pt modelId="{DF85EDC0-74EE-477D-BC0F-D3B3EED4071A}" type="pres">
      <dgm:prSet presAssocID="{B5C93DB7-3456-489E-AD36-36A2540CF983}" presName="LevelTwoTextNode" presStyleLbl="node3" presStyleIdx="2" presStyleCnt="5">
        <dgm:presLayoutVars>
          <dgm:chPref val="3"/>
        </dgm:presLayoutVars>
      </dgm:prSet>
      <dgm:spPr/>
    </dgm:pt>
    <dgm:pt modelId="{C25BEBD2-7274-45FE-82FF-07900A9BE223}" type="pres">
      <dgm:prSet presAssocID="{B5C93DB7-3456-489E-AD36-36A2540CF983}" presName="level3hierChild" presStyleCnt="0"/>
      <dgm:spPr/>
    </dgm:pt>
    <dgm:pt modelId="{6FD32895-5E86-4376-ABAB-27EE59D7E135}" type="pres">
      <dgm:prSet presAssocID="{C98E5996-B621-438B-9CC7-6B104CEF5EBB}" presName="conn2-1" presStyleLbl="parChTrans1D3" presStyleIdx="3" presStyleCnt="5"/>
      <dgm:spPr/>
    </dgm:pt>
    <dgm:pt modelId="{BFA6E78D-6DD1-4550-BC1E-6A90AB1A5A7C}" type="pres">
      <dgm:prSet presAssocID="{C98E5996-B621-438B-9CC7-6B104CEF5EBB}" presName="connTx" presStyleLbl="parChTrans1D3" presStyleIdx="3" presStyleCnt="5"/>
      <dgm:spPr/>
    </dgm:pt>
    <dgm:pt modelId="{F5CD7E18-D1E4-4390-B499-97C1D12F9094}" type="pres">
      <dgm:prSet presAssocID="{CDD50D8C-BF0C-468D-9A89-B2AE9D3D6EAE}" presName="root2" presStyleCnt="0"/>
      <dgm:spPr/>
    </dgm:pt>
    <dgm:pt modelId="{B2FDC6E8-1C74-4F62-B540-186D39C1DA81}" type="pres">
      <dgm:prSet presAssocID="{CDD50D8C-BF0C-468D-9A89-B2AE9D3D6EAE}" presName="LevelTwoTextNode" presStyleLbl="node3" presStyleIdx="3" presStyleCnt="5">
        <dgm:presLayoutVars>
          <dgm:chPref val="3"/>
        </dgm:presLayoutVars>
      </dgm:prSet>
      <dgm:spPr/>
    </dgm:pt>
    <dgm:pt modelId="{B3E2D690-E9BD-403B-B23D-D532C029AA8C}" type="pres">
      <dgm:prSet presAssocID="{CDD50D8C-BF0C-468D-9A89-B2AE9D3D6EAE}" presName="level3hierChild" presStyleCnt="0"/>
      <dgm:spPr/>
    </dgm:pt>
    <dgm:pt modelId="{46283889-969A-4A46-9447-6D6BE6CDD357}" type="pres">
      <dgm:prSet presAssocID="{0C6D6933-7F47-4452-95E8-3B9348FC9095}" presName="conn2-1" presStyleLbl="parChTrans1D2" presStyleIdx="2" presStyleCnt="3"/>
      <dgm:spPr/>
    </dgm:pt>
    <dgm:pt modelId="{CD19AF98-7811-44D1-A46F-49F10C93613D}" type="pres">
      <dgm:prSet presAssocID="{0C6D6933-7F47-4452-95E8-3B9348FC9095}" presName="connTx" presStyleLbl="parChTrans1D2" presStyleIdx="2" presStyleCnt="3"/>
      <dgm:spPr/>
    </dgm:pt>
    <dgm:pt modelId="{F57F7F01-36F3-470F-9A35-AC4CCDA1A3F4}" type="pres">
      <dgm:prSet presAssocID="{CFF6DF39-E177-4D70-AEB3-F763B26B2A8A}" presName="root2" presStyleCnt="0"/>
      <dgm:spPr/>
    </dgm:pt>
    <dgm:pt modelId="{CEFECD5F-AA41-4659-88C7-15ADF8854D13}" type="pres">
      <dgm:prSet presAssocID="{CFF6DF39-E177-4D70-AEB3-F763B26B2A8A}" presName="LevelTwoTextNode" presStyleLbl="node2" presStyleIdx="2" presStyleCnt="3">
        <dgm:presLayoutVars>
          <dgm:chPref val="3"/>
        </dgm:presLayoutVars>
      </dgm:prSet>
      <dgm:spPr/>
    </dgm:pt>
    <dgm:pt modelId="{8AE2CE5F-8A60-46BD-8AB7-232480C15142}" type="pres">
      <dgm:prSet presAssocID="{CFF6DF39-E177-4D70-AEB3-F763B26B2A8A}" presName="level3hierChild" presStyleCnt="0"/>
      <dgm:spPr/>
    </dgm:pt>
    <dgm:pt modelId="{7A543455-51BF-4A31-BF50-09E6085C477B}" type="pres">
      <dgm:prSet presAssocID="{C99AD9A9-47E4-4361-AE1E-15ECB9E52767}" presName="conn2-1" presStyleLbl="parChTrans1D3" presStyleIdx="4" presStyleCnt="5"/>
      <dgm:spPr/>
    </dgm:pt>
    <dgm:pt modelId="{5D502C2B-88D8-477F-B282-9C21433055A2}" type="pres">
      <dgm:prSet presAssocID="{C99AD9A9-47E4-4361-AE1E-15ECB9E52767}" presName="connTx" presStyleLbl="parChTrans1D3" presStyleIdx="4" presStyleCnt="5"/>
      <dgm:spPr/>
    </dgm:pt>
    <dgm:pt modelId="{8F22B0AB-CE05-4DDA-9135-1087C09FC089}" type="pres">
      <dgm:prSet presAssocID="{DE3C8DC8-2B7C-4931-A2F8-6B05AC8BB225}" presName="root2" presStyleCnt="0"/>
      <dgm:spPr/>
    </dgm:pt>
    <dgm:pt modelId="{B8BAC9E4-3BB0-4EAB-9BF8-4B899EA85A01}" type="pres">
      <dgm:prSet presAssocID="{DE3C8DC8-2B7C-4931-A2F8-6B05AC8BB225}" presName="LevelTwoTextNode" presStyleLbl="node3" presStyleIdx="4" presStyleCnt="5">
        <dgm:presLayoutVars>
          <dgm:chPref val="3"/>
        </dgm:presLayoutVars>
      </dgm:prSet>
      <dgm:spPr/>
    </dgm:pt>
    <dgm:pt modelId="{F82A8C4D-7E8C-457C-A0FB-37BA944A142F}" type="pres">
      <dgm:prSet presAssocID="{DE3C8DC8-2B7C-4931-A2F8-6B05AC8BB225}" presName="level3hierChild" presStyleCnt="0"/>
      <dgm:spPr/>
    </dgm:pt>
  </dgm:ptLst>
  <dgm:cxnLst>
    <dgm:cxn modelId="{7043CB03-D331-4F06-9630-99AB6FCAD56B}" type="presOf" srcId="{7CB7AAA7-DA8F-4FA3-9434-E8CB3C5C1F21}" destId="{8C55EDAB-C3C0-4A54-AC73-CBCF8989179E}" srcOrd="0" destOrd="0" presId="urn:microsoft.com/office/officeart/2005/8/layout/hierarchy2"/>
    <dgm:cxn modelId="{3796DF09-D7F3-4CA7-BE19-AC61CDBA8750}" srcId="{8DDB72FA-8D88-445A-907A-7CF94D326135}" destId="{CFF6DF39-E177-4D70-AEB3-F763B26B2A8A}" srcOrd="2" destOrd="0" parTransId="{0C6D6933-7F47-4452-95E8-3B9348FC9095}" sibTransId="{563F8DAF-B62C-4979-B9E4-2D32CB9AEF63}"/>
    <dgm:cxn modelId="{A8477D0B-EEF0-4A30-9D2A-2AFF036842FA}" type="presOf" srcId="{8DDB72FA-8D88-445A-907A-7CF94D326135}" destId="{33A13C09-0665-4984-B967-4176271F97B4}" srcOrd="0" destOrd="0" presId="urn:microsoft.com/office/officeart/2005/8/layout/hierarchy2"/>
    <dgm:cxn modelId="{095A2A15-2CC8-4C7C-8BFB-FFA013D21E41}" type="presOf" srcId="{06C26D2A-E560-4D5B-BF31-C01355BD1B36}" destId="{6997AE82-635C-4626-BC4C-9EE1E073F319}" srcOrd="0" destOrd="0" presId="urn:microsoft.com/office/officeart/2005/8/layout/hierarchy2"/>
    <dgm:cxn modelId="{ECBC8D22-5696-4308-8CDE-176910202764}" type="presOf" srcId="{21E72B39-3FE6-4295-9BAB-C294E53C73C1}" destId="{E3B5C593-7056-4BEE-9005-4A42DEAA613B}" srcOrd="0" destOrd="0" presId="urn:microsoft.com/office/officeart/2005/8/layout/hierarchy2"/>
    <dgm:cxn modelId="{A76C8923-6E65-452B-B694-A969103375C5}" type="presOf" srcId="{30EDC6B7-3C49-42D4-A208-07CC50966262}" destId="{A6B7A8B0-A5A4-4A66-A2D5-3665D164D42F}" srcOrd="1" destOrd="0" presId="urn:microsoft.com/office/officeart/2005/8/layout/hierarchy2"/>
    <dgm:cxn modelId="{09C0B926-C082-48CF-97E9-7C87B434F173}" srcId="{CE42BB32-FE36-4A3C-AAE8-F71517780A74}" destId="{D6340752-5214-4E33-87AB-4325FBDC0D0F}" srcOrd="1" destOrd="0" parTransId="{E19F07F8-FAAA-4DB6-8AA5-B9A2B89F4822}" sibTransId="{0BC2D007-32A6-4556-B034-ACE866E2C152}"/>
    <dgm:cxn modelId="{1AB4C527-0B37-4B11-8B5F-05FD28126753}" type="presOf" srcId="{CDD50D8C-BF0C-468D-9A89-B2AE9D3D6EAE}" destId="{B2FDC6E8-1C74-4F62-B540-186D39C1DA81}" srcOrd="0" destOrd="0" presId="urn:microsoft.com/office/officeart/2005/8/layout/hierarchy2"/>
    <dgm:cxn modelId="{F2DFAC2D-77F6-416A-9077-565702805E6D}" type="presOf" srcId="{C99AD9A9-47E4-4361-AE1E-15ECB9E52767}" destId="{7A543455-51BF-4A31-BF50-09E6085C477B}" srcOrd="0" destOrd="0" presId="urn:microsoft.com/office/officeart/2005/8/layout/hierarchy2"/>
    <dgm:cxn modelId="{A5513337-9618-437E-9FD3-B3837872C4FD}" type="presOf" srcId="{0C6D6933-7F47-4452-95E8-3B9348FC9095}" destId="{CD19AF98-7811-44D1-A46F-49F10C93613D}" srcOrd="1" destOrd="0" presId="urn:microsoft.com/office/officeart/2005/8/layout/hierarchy2"/>
    <dgm:cxn modelId="{D388FB3A-2E52-4010-A99A-17A8F3FE7964}" type="presOf" srcId="{06C26D2A-E560-4D5B-BF31-C01355BD1B36}" destId="{FF3C27E6-A91F-4ED3-9E68-12AE2D372E6A}" srcOrd="1" destOrd="0" presId="urn:microsoft.com/office/officeart/2005/8/layout/hierarchy2"/>
    <dgm:cxn modelId="{85557E40-6FBD-4453-A790-B3E1DC867110}" type="presOf" srcId="{CE42BB32-FE36-4A3C-AAE8-F71517780A74}" destId="{5A9623FA-C29D-4A89-8B35-DDBF8AAF2617}" srcOrd="0" destOrd="0" presId="urn:microsoft.com/office/officeart/2005/8/layout/hierarchy2"/>
    <dgm:cxn modelId="{EAD34F6A-4075-4CF3-8BE9-DF261DEE21AF}" srcId="{21E72B39-3FE6-4295-9BAB-C294E53C73C1}" destId="{8DDB72FA-8D88-445A-907A-7CF94D326135}" srcOrd="0" destOrd="0" parTransId="{9AE249CC-CC69-4005-B885-0571C2FCDBFD}" sibTransId="{3A41A341-72C5-4D8E-9726-A6A6892E1050}"/>
    <dgm:cxn modelId="{B0A7F26B-559D-4468-92D5-EF4EE19422E4}" type="presOf" srcId="{B5C93DB7-3456-489E-AD36-36A2540CF983}" destId="{DF85EDC0-74EE-477D-BC0F-D3B3EED4071A}" srcOrd="0" destOrd="0" presId="urn:microsoft.com/office/officeart/2005/8/layout/hierarchy2"/>
    <dgm:cxn modelId="{A3E48A71-2F90-4B6E-8472-3305227D6EAC}" type="presOf" srcId="{D6D33CCD-2C2F-41A4-9E6F-6B6A6B5B56C9}" destId="{A273EE66-C9F0-4AEA-9247-DA3F3D47BC77}" srcOrd="0" destOrd="0" presId="urn:microsoft.com/office/officeart/2005/8/layout/hierarchy2"/>
    <dgm:cxn modelId="{337CC473-99BD-4917-9661-F46114170098}" type="presOf" srcId="{E19F07F8-FAAA-4DB6-8AA5-B9A2B89F4822}" destId="{296B1052-29A3-4340-AEB2-E8EAA6EEE531}" srcOrd="1" destOrd="0" presId="urn:microsoft.com/office/officeart/2005/8/layout/hierarchy2"/>
    <dgm:cxn modelId="{32BEE358-E51A-48CE-8976-7FED13ACB587}" type="presOf" srcId="{D6340752-5214-4E33-87AB-4325FBDC0D0F}" destId="{64DAE3B3-C8C4-4662-9C4C-D43E36874130}" srcOrd="0" destOrd="0" presId="urn:microsoft.com/office/officeart/2005/8/layout/hierarchy2"/>
    <dgm:cxn modelId="{F648547B-B388-497A-8248-62A3324F2951}" srcId="{D6D33CCD-2C2F-41A4-9E6F-6B6A6B5B56C9}" destId="{B5C93DB7-3456-489E-AD36-36A2540CF983}" srcOrd="0" destOrd="0" parTransId="{06C26D2A-E560-4D5B-BF31-C01355BD1B36}" sibTransId="{5A306F38-5D25-46D1-A7F1-1814A17F3A69}"/>
    <dgm:cxn modelId="{9C3A697E-355C-4299-842A-0482B7E20BCE}" type="presOf" srcId="{C98E5996-B621-438B-9CC7-6B104CEF5EBB}" destId="{6FD32895-5E86-4376-ABAB-27EE59D7E135}" srcOrd="0" destOrd="0" presId="urn:microsoft.com/office/officeart/2005/8/layout/hierarchy2"/>
    <dgm:cxn modelId="{72997992-214C-44C0-B64E-52389BCCEFE8}" type="presOf" srcId="{0C6D6933-7F47-4452-95E8-3B9348FC9095}" destId="{46283889-969A-4A46-9447-6D6BE6CDD357}" srcOrd="0" destOrd="0" presId="urn:microsoft.com/office/officeart/2005/8/layout/hierarchy2"/>
    <dgm:cxn modelId="{85C22E96-A466-4DFA-9D98-1B8052130830}" srcId="{D6D33CCD-2C2F-41A4-9E6F-6B6A6B5B56C9}" destId="{CDD50D8C-BF0C-468D-9A89-B2AE9D3D6EAE}" srcOrd="1" destOrd="0" parTransId="{C98E5996-B621-438B-9CC7-6B104CEF5EBB}" sibTransId="{C4A5E698-8F61-4950-A58A-C4F80E88943F}"/>
    <dgm:cxn modelId="{011FFC9B-7EBF-4149-8B79-8F2FF287DF41}" type="presOf" srcId="{C98E5996-B621-438B-9CC7-6B104CEF5EBB}" destId="{BFA6E78D-6DD1-4550-BC1E-6A90AB1A5A7C}" srcOrd="1" destOrd="0" presId="urn:microsoft.com/office/officeart/2005/8/layout/hierarchy2"/>
    <dgm:cxn modelId="{A90087A2-8C6E-4BE7-88C9-CA621B2A1BB7}" srcId="{8DDB72FA-8D88-445A-907A-7CF94D326135}" destId="{CE42BB32-FE36-4A3C-AAE8-F71517780A74}" srcOrd="0" destOrd="0" parTransId="{30EDC6B7-3C49-42D4-A208-07CC50966262}" sibTransId="{BB007595-C04B-4452-B7E4-A234343D6084}"/>
    <dgm:cxn modelId="{FA16DBB2-DD17-49D0-9C25-D2FD5C05AF32}" srcId="{CE42BB32-FE36-4A3C-AAE8-F71517780A74}" destId="{5D028FF1-F4DA-4569-9A99-9650F38DF971}" srcOrd="0" destOrd="0" parTransId="{7CB7AAA7-DA8F-4FA3-9434-E8CB3C5C1F21}" sibTransId="{9CF8A960-4566-4403-B85E-E99E1B373BED}"/>
    <dgm:cxn modelId="{56910BB4-7BD8-4C88-9EA0-C45933CCFEBA}" srcId="{8DDB72FA-8D88-445A-907A-7CF94D326135}" destId="{D6D33CCD-2C2F-41A4-9E6F-6B6A6B5B56C9}" srcOrd="1" destOrd="0" parTransId="{911EECFA-B330-4496-AC69-395F45145131}" sibTransId="{21D95478-2882-484E-BE3D-E2790BE2A4C0}"/>
    <dgm:cxn modelId="{B3FBF2BF-3071-401D-BFAB-978472478EB8}" type="presOf" srcId="{C99AD9A9-47E4-4361-AE1E-15ECB9E52767}" destId="{5D502C2B-88D8-477F-B282-9C21433055A2}" srcOrd="1" destOrd="0" presId="urn:microsoft.com/office/officeart/2005/8/layout/hierarchy2"/>
    <dgm:cxn modelId="{32DA75C1-9F33-4434-95B0-AB6BA78D432E}" type="presOf" srcId="{7CB7AAA7-DA8F-4FA3-9434-E8CB3C5C1F21}" destId="{3AF97530-4134-4A73-8075-509E00CD2FBE}" srcOrd="1" destOrd="0" presId="urn:microsoft.com/office/officeart/2005/8/layout/hierarchy2"/>
    <dgm:cxn modelId="{77E20ED2-8353-4715-ADB1-6BF3842CE6B5}" type="presOf" srcId="{E19F07F8-FAAA-4DB6-8AA5-B9A2B89F4822}" destId="{3B685382-1D74-4133-803B-3BAE058A2E6B}" srcOrd="0" destOrd="0" presId="urn:microsoft.com/office/officeart/2005/8/layout/hierarchy2"/>
    <dgm:cxn modelId="{059AE5D4-7961-438D-97F7-E49493FE1ABF}" type="presOf" srcId="{DE3C8DC8-2B7C-4931-A2F8-6B05AC8BB225}" destId="{B8BAC9E4-3BB0-4EAB-9BF8-4B899EA85A01}" srcOrd="0" destOrd="0" presId="urn:microsoft.com/office/officeart/2005/8/layout/hierarchy2"/>
    <dgm:cxn modelId="{77040AD8-4B88-43EC-BF00-1C1DB4373E92}" srcId="{CFF6DF39-E177-4D70-AEB3-F763B26B2A8A}" destId="{DE3C8DC8-2B7C-4931-A2F8-6B05AC8BB225}" srcOrd="0" destOrd="0" parTransId="{C99AD9A9-47E4-4361-AE1E-15ECB9E52767}" sibTransId="{F2F6E3AC-1E94-49EC-B23E-9F2D75DBBFEB}"/>
    <dgm:cxn modelId="{075836D8-7878-4DA1-B947-26676BD9ECBB}" type="presOf" srcId="{911EECFA-B330-4496-AC69-395F45145131}" destId="{87C95237-22BD-425E-9A62-51A109309987}" srcOrd="0" destOrd="0" presId="urn:microsoft.com/office/officeart/2005/8/layout/hierarchy2"/>
    <dgm:cxn modelId="{AD3331E2-3B85-4DCF-8FE1-7C287A21405F}" type="presOf" srcId="{5D028FF1-F4DA-4569-9A99-9650F38DF971}" destId="{8E04FE2E-2D61-4E93-B295-91DC060DA403}" srcOrd="0" destOrd="0" presId="urn:microsoft.com/office/officeart/2005/8/layout/hierarchy2"/>
    <dgm:cxn modelId="{2D5523F7-8105-4F10-BA25-2998933F724A}" type="presOf" srcId="{CFF6DF39-E177-4D70-AEB3-F763B26B2A8A}" destId="{CEFECD5F-AA41-4659-88C7-15ADF8854D13}" srcOrd="0" destOrd="0" presId="urn:microsoft.com/office/officeart/2005/8/layout/hierarchy2"/>
    <dgm:cxn modelId="{0EAC92F7-7ED9-41D0-9E4C-A07F071EC7FB}" type="presOf" srcId="{911EECFA-B330-4496-AC69-395F45145131}" destId="{BF59BFA7-0DA0-4AAA-A3D1-DE8175FCE069}" srcOrd="1" destOrd="0" presId="urn:microsoft.com/office/officeart/2005/8/layout/hierarchy2"/>
    <dgm:cxn modelId="{8EEA39FB-53BB-4100-972E-1A99408759FE}" type="presOf" srcId="{30EDC6B7-3C49-42D4-A208-07CC50966262}" destId="{BE6B73C6-88B1-4FBD-B529-7FA0EBE75891}" srcOrd="0" destOrd="0" presId="urn:microsoft.com/office/officeart/2005/8/layout/hierarchy2"/>
    <dgm:cxn modelId="{65ED3415-235D-457D-A1FA-F68EAD85A720}" type="presParOf" srcId="{E3B5C593-7056-4BEE-9005-4A42DEAA613B}" destId="{6B102AF0-1912-40CA-915D-C5E22C5F8627}" srcOrd="0" destOrd="0" presId="urn:microsoft.com/office/officeart/2005/8/layout/hierarchy2"/>
    <dgm:cxn modelId="{F8C1A9FE-6E37-42D4-8E6C-7AA04EFF5A4A}" type="presParOf" srcId="{6B102AF0-1912-40CA-915D-C5E22C5F8627}" destId="{33A13C09-0665-4984-B967-4176271F97B4}" srcOrd="0" destOrd="0" presId="urn:microsoft.com/office/officeart/2005/8/layout/hierarchy2"/>
    <dgm:cxn modelId="{7988580E-DE78-43DD-8A78-BFCC90196E74}" type="presParOf" srcId="{6B102AF0-1912-40CA-915D-C5E22C5F8627}" destId="{9716648E-5CE7-41BC-861D-BAA657658E56}" srcOrd="1" destOrd="0" presId="urn:microsoft.com/office/officeart/2005/8/layout/hierarchy2"/>
    <dgm:cxn modelId="{D579731D-7E1A-403A-9C0E-EA6C20503208}" type="presParOf" srcId="{9716648E-5CE7-41BC-861D-BAA657658E56}" destId="{BE6B73C6-88B1-4FBD-B529-7FA0EBE75891}" srcOrd="0" destOrd="0" presId="urn:microsoft.com/office/officeart/2005/8/layout/hierarchy2"/>
    <dgm:cxn modelId="{151ED72A-7A6F-4597-94EC-DE704AC1C966}" type="presParOf" srcId="{BE6B73C6-88B1-4FBD-B529-7FA0EBE75891}" destId="{A6B7A8B0-A5A4-4A66-A2D5-3665D164D42F}" srcOrd="0" destOrd="0" presId="urn:microsoft.com/office/officeart/2005/8/layout/hierarchy2"/>
    <dgm:cxn modelId="{5EC7B498-9FAC-4E98-9047-37513EFC2ECD}" type="presParOf" srcId="{9716648E-5CE7-41BC-861D-BAA657658E56}" destId="{0E30699A-BD7F-4760-81E0-57506EC8AD20}" srcOrd="1" destOrd="0" presId="urn:microsoft.com/office/officeart/2005/8/layout/hierarchy2"/>
    <dgm:cxn modelId="{EE17A710-7C83-40C4-8B39-0937F9EF4AF9}" type="presParOf" srcId="{0E30699A-BD7F-4760-81E0-57506EC8AD20}" destId="{5A9623FA-C29D-4A89-8B35-DDBF8AAF2617}" srcOrd="0" destOrd="0" presId="urn:microsoft.com/office/officeart/2005/8/layout/hierarchy2"/>
    <dgm:cxn modelId="{0FE74179-E51D-426F-A799-78620DEAA82C}" type="presParOf" srcId="{0E30699A-BD7F-4760-81E0-57506EC8AD20}" destId="{009B1D7A-AC3F-4373-A0AA-93FB77EAE5AB}" srcOrd="1" destOrd="0" presId="urn:microsoft.com/office/officeart/2005/8/layout/hierarchy2"/>
    <dgm:cxn modelId="{2104F0B7-65EA-4A80-9ACB-84CA7EC4F740}" type="presParOf" srcId="{009B1D7A-AC3F-4373-A0AA-93FB77EAE5AB}" destId="{8C55EDAB-C3C0-4A54-AC73-CBCF8989179E}" srcOrd="0" destOrd="0" presId="urn:microsoft.com/office/officeart/2005/8/layout/hierarchy2"/>
    <dgm:cxn modelId="{FABF0C21-4693-4CE2-9FAE-D5AC05A34827}" type="presParOf" srcId="{8C55EDAB-C3C0-4A54-AC73-CBCF8989179E}" destId="{3AF97530-4134-4A73-8075-509E00CD2FBE}" srcOrd="0" destOrd="0" presId="urn:microsoft.com/office/officeart/2005/8/layout/hierarchy2"/>
    <dgm:cxn modelId="{6F6263C1-2115-4832-B27E-B7FD2EC5A5F6}" type="presParOf" srcId="{009B1D7A-AC3F-4373-A0AA-93FB77EAE5AB}" destId="{C05EBEF2-8789-4C32-8FF1-FF5E6ADD824D}" srcOrd="1" destOrd="0" presId="urn:microsoft.com/office/officeart/2005/8/layout/hierarchy2"/>
    <dgm:cxn modelId="{E1A03A04-4553-47D2-8D42-E033D0C345B8}" type="presParOf" srcId="{C05EBEF2-8789-4C32-8FF1-FF5E6ADD824D}" destId="{8E04FE2E-2D61-4E93-B295-91DC060DA403}" srcOrd="0" destOrd="0" presId="urn:microsoft.com/office/officeart/2005/8/layout/hierarchy2"/>
    <dgm:cxn modelId="{5B6A8001-6133-4B57-B076-2367F2861705}" type="presParOf" srcId="{C05EBEF2-8789-4C32-8FF1-FF5E6ADD824D}" destId="{19860B3B-B6D2-4F7B-B3F5-333362F19EBB}" srcOrd="1" destOrd="0" presId="urn:microsoft.com/office/officeart/2005/8/layout/hierarchy2"/>
    <dgm:cxn modelId="{152D9DBA-5355-4285-A64B-F1FEAA122B21}" type="presParOf" srcId="{009B1D7A-AC3F-4373-A0AA-93FB77EAE5AB}" destId="{3B685382-1D74-4133-803B-3BAE058A2E6B}" srcOrd="2" destOrd="0" presId="urn:microsoft.com/office/officeart/2005/8/layout/hierarchy2"/>
    <dgm:cxn modelId="{4AD7EF05-E242-4052-ACF8-C78415F7DB92}" type="presParOf" srcId="{3B685382-1D74-4133-803B-3BAE058A2E6B}" destId="{296B1052-29A3-4340-AEB2-E8EAA6EEE531}" srcOrd="0" destOrd="0" presId="urn:microsoft.com/office/officeart/2005/8/layout/hierarchy2"/>
    <dgm:cxn modelId="{AA2B4604-D9EA-437E-A5BC-240775C04339}" type="presParOf" srcId="{009B1D7A-AC3F-4373-A0AA-93FB77EAE5AB}" destId="{615D4585-5A5C-43B2-9417-BD449B94323B}" srcOrd="3" destOrd="0" presId="urn:microsoft.com/office/officeart/2005/8/layout/hierarchy2"/>
    <dgm:cxn modelId="{ECDAD6E0-B7CD-480E-97EC-08E1DB2F1BFB}" type="presParOf" srcId="{615D4585-5A5C-43B2-9417-BD449B94323B}" destId="{64DAE3B3-C8C4-4662-9C4C-D43E36874130}" srcOrd="0" destOrd="0" presId="urn:microsoft.com/office/officeart/2005/8/layout/hierarchy2"/>
    <dgm:cxn modelId="{4DE00778-86DD-43F7-AAD8-389367F6577C}" type="presParOf" srcId="{615D4585-5A5C-43B2-9417-BD449B94323B}" destId="{FF91A33A-41A0-4269-918A-5D2EAED0F8BB}" srcOrd="1" destOrd="0" presId="urn:microsoft.com/office/officeart/2005/8/layout/hierarchy2"/>
    <dgm:cxn modelId="{F726C4A0-2FCE-4E60-B563-5E162ACDD7A0}" type="presParOf" srcId="{9716648E-5CE7-41BC-861D-BAA657658E56}" destId="{87C95237-22BD-425E-9A62-51A109309987}" srcOrd="2" destOrd="0" presId="urn:microsoft.com/office/officeart/2005/8/layout/hierarchy2"/>
    <dgm:cxn modelId="{6DAC1FF8-EA88-42DF-85B5-B2DBB05B922E}" type="presParOf" srcId="{87C95237-22BD-425E-9A62-51A109309987}" destId="{BF59BFA7-0DA0-4AAA-A3D1-DE8175FCE069}" srcOrd="0" destOrd="0" presId="urn:microsoft.com/office/officeart/2005/8/layout/hierarchy2"/>
    <dgm:cxn modelId="{728681C7-A16F-49CE-BC50-8F719EE037C8}" type="presParOf" srcId="{9716648E-5CE7-41BC-861D-BAA657658E56}" destId="{ABCF1D41-2074-40C5-84B8-73E5775E42D8}" srcOrd="3" destOrd="0" presId="urn:microsoft.com/office/officeart/2005/8/layout/hierarchy2"/>
    <dgm:cxn modelId="{2DD20FC1-49E4-423A-9E37-CD8FD6A97C0D}" type="presParOf" srcId="{ABCF1D41-2074-40C5-84B8-73E5775E42D8}" destId="{A273EE66-C9F0-4AEA-9247-DA3F3D47BC77}" srcOrd="0" destOrd="0" presId="urn:microsoft.com/office/officeart/2005/8/layout/hierarchy2"/>
    <dgm:cxn modelId="{CF721384-07B4-4B01-A311-4ECA9E50116B}" type="presParOf" srcId="{ABCF1D41-2074-40C5-84B8-73E5775E42D8}" destId="{D917CFA1-2C22-4F71-95B6-52F2F516620D}" srcOrd="1" destOrd="0" presId="urn:microsoft.com/office/officeart/2005/8/layout/hierarchy2"/>
    <dgm:cxn modelId="{CEDD2735-452B-442D-B0C9-BC41275AA430}" type="presParOf" srcId="{D917CFA1-2C22-4F71-95B6-52F2F516620D}" destId="{6997AE82-635C-4626-BC4C-9EE1E073F319}" srcOrd="0" destOrd="0" presId="urn:microsoft.com/office/officeart/2005/8/layout/hierarchy2"/>
    <dgm:cxn modelId="{C635F3E6-7977-46B8-B733-897FAE4F787C}" type="presParOf" srcId="{6997AE82-635C-4626-BC4C-9EE1E073F319}" destId="{FF3C27E6-A91F-4ED3-9E68-12AE2D372E6A}" srcOrd="0" destOrd="0" presId="urn:microsoft.com/office/officeart/2005/8/layout/hierarchy2"/>
    <dgm:cxn modelId="{C0B5E5BB-C19A-4964-93AD-51E432EB4F77}" type="presParOf" srcId="{D917CFA1-2C22-4F71-95B6-52F2F516620D}" destId="{F559965E-023F-4EF5-92E8-972D7A035985}" srcOrd="1" destOrd="0" presId="urn:microsoft.com/office/officeart/2005/8/layout/hierarchy2"/>
    <dgm:cxn modelId="{8763F866-4654-4A47-8110-96D200F675F4}" type="presParOf" srcId="{F559965E-023F-4EF5-92E8-972D7A035985}" destId="{DF85EDC0-74EE-477D-BC0F-D3B3EED4071A}" srcOrd="0" destOrd="0" presId="urn:microsoft.com/office/officeart/2005/8/layout/hierarchy2"/>
    <dgm:cxn modelId="{2939658D-3A3C-4CC7-BB44-5DDC6110EFA6}" type="presParOf" srcId="{F559965E-023F-4EF5-92E8-972D7A035985}" destId="{C25BEBD2-7274-45FE-82FF-07900A9BE223}" srcOrd="1" destOrd="0" presId="urn:microsoft.com/office/officeart/2005/8/layout/hierarchy2"/>
    <dgm:cxn modelId="{4EA9AC2C-85A0-4BF5-A642-BF0A34000F25}" type="presParOf" srcId="{D917CFA1-2C22-4F71-95B6-52F2F516620D}" destId="{6FD32895-5E86-4376-ABAB-27EE59D7E135}" srcOrd="2" destOrd="0" presId="urn:microsoft.com/office/officeart/2005/8/layout/hierarchy2"/>
    <dgm:cxn modelId="{11265B30-11F2-4DE9-B8FD-CC6DD1ABA461}" type="presParOf" srcId="{6FD32895-5E86-4376-ABAB-27EE59D7E135}" destId="{BFA6E78D-6DD1-4550-BC1E-6A90AB1A5A7C}" srcOrd="0" destOrd="0" presId="urn:microsoft.com/office/officeart/2005/8/layout/hierarchy2"/>
    <dgm:cxn modelId="{E53AD870-F54B-4183-8BB8-D91A695CC26E}" type="presParOf" srcId="{D917CFA1-2C22-4F71-95B6-52F2F516620D}" destId="{F5CD7E18-D1E4-4390-B499-97C1D12F9094}" srcOrd="3" destOrd="0" presId="urn:microsoft.com/office/officeart/2005/8/layout/hierarchy2"/>
    <dgm:cxn modelId="{A3B26A41-DAEC-4826-B553-CF296943DA1A}" type="presParOf" srcId="{F5CD7E18-D1E4-4390-B499-97C1D12F9094}" destId="{B2FDC6E8-1C74-4F62-B540-186D39C1DA81}" srcOrd="0" destOrd="0" presId="urn:microsoft.com/office/officeart/2005/8/layout/hierarchy2"/>
    <dgm:cxn modelId="{459F97AE-7FEA-496B-9DB2-6C30B82BBBEB}" type="presParOf" srcId="{F5CD7E18-D1E4-4390-B499-97C1D12F9094}" destId="{B3E2D690-E9BD-403B-B23D-D532C029AA8C}" srcOrd="1" destOrd="0" presId="urn:microsoft.com/office/officeart/2005/8/layout/hierarchy2"/>
    <dgm:cxn modelId="{1D14B9E0-4B5E-4546-9A8E-32D63F953FAC}" type="presParOf" srcId="{9716648E-5CE7-41BC-861D-BAA657658E56}" destId="{46283889-969A-4A46-9447-6D6BE6CDD357}" srcOrd="4" destOrd="0" presId="urn:microsoft.com/office/officeart/2005/8/layout/hierarchy2"/>
    <dgm:cxn modelId="{9D7C6882-0EAB-48E9-9BB9-AD0840FF698C}" type="presParOf" srcId="{46283889-969A-4A46-9447-6D6BE6CDD357}" destId="{CD19AF98-7811-44D1-A46F-49F10C93613D}" srcOrd="0" destOrd="0" presId="urn:microsoft.com/office/officeart/2005/8/layout/hierarchy2"/>
    <dgm:cxn modelId="{02060026-E06F-48FE-94A2-DC45A2B172F3}" type="presParOf" srcId="{9716648E-5CE7-41BC-861D-BAA657658E56}" destId="{F57F7F01-36F3-470F-9A35-AC4CCDA1A3F4}" srcOrd="5" destOrd="0" presId="urn:microsoft.com/office/officeart/2005/8/layout/hierarchy2"/>
    <dgm:cxn modelId="{4F0F3E75-5184-426C-AFF4-B3EE6C6C5A15}" type="presParOf" srcId="{F57F7F01-36F3-470F-9A35-AC4CCDA1A3F4}" destId="{CEFECD5F-AA41-4659-88C7-15ADF8854D13}" srcOrd="0" destOrd="0" presId="urn:microsoft.com/office/officeart/2005/8/layout/hierarchy2"/>
    <dgm:cxn modelId="{7FC0E862-E8FE-4421-8256-0BDFA22EEA2E}" type="presParOf" srcId="{F57F7F01-36F3-470F-9A35-AC4CCDA1A3F4}" destId="{8AE2CE5F-8A60-46BD-8AB7-232480C15142}" srcOrd="1" destOrd="0" presId="urn:microsoft.com/office/officeart/2005/8/layout/hierarchy2"/>
    <dgm:cxn modelId="{C79FDF46-172D-490F-B949-762518592E77}" type="presParOf" srcId="{8AE2CE5F-8A60-46BD-8AB7-232480C15142}" destId="{7A543455-51BF-4A31-BF50-09E6085C477B}" srcOrd="0" destOrd="0" presId="urn:microsoft.com/office/officeart/2005/8/layout/hierarchy2"/>
    <dgm:cxn modelId="{A7C56B06-66CF-49F0-BA14-6CFE82B2721E}" type="presParOf" srcId="{7A543455-51BF-4A31-BF50-09E6085C477B}" destId="{5D502C2B-88D8-477F-B282-9C21433055A2}" srcOrd="0" destOrd="0" presId="urn:microsoft.com/office/officeart/2005/8/layout/hierarchy2"/>
    <dgm:cxn modelId="{CB1BDA25-37AD-464E-8967-83D63B5E78D0}" type="presParOf" srcId="{8AE2CE5F-8A60-46BD-8AB7-232480C15142}" destId="{8F22B0AB-CE05-4DDA-9135-1087C09FC089}" srcOrd="1" destOrd="0" presId="urn:microsoft.com/office/officeart/2005/8/layout/hierarchy2"/>
    <dgm:cxn modelId="{816F5FB4-519F-468C-AE47-41781FE3F0A9}" type="presParOf" srcId="{8F22B0AB-CE05-4DDA-9135-1087C09FC089}" destId="{B8BAC9E4-3BB0-4EAB-9BF8-4B899EA85A01}" srcOrd="0" destOrd="0" presId="urn:microsoft.com/office/officeart/2005/8/layout/hierarchy2"/>
    <dgm:cxn modelId="{FC65D0EB-CBD3-42D2-97F6-75D6F6DFC0A6}" type="presParOf" srcId="{8F22B0AB-CE05-4DDA-9135-1087C09FC089}" destId="{F82A8C4D-7E8C-457C-A0FB-37BA944A14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EB2D3-74E9-4C9B-B74B-87CEC52DD6DA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rgbClr val="002060"/>
              </a:solidFill>
            </a:rPr>
            <a:t>Ιστορία</a:t>
          </a:r>
        </a:p>
      </dsp:txBody>
      <dsp:txXfrm rot="-5400000">
        <a:off x="0" y="522165"/>
        <a:ext cx="1038004" cy="444858"/>
      </dsp:txXfrm>
    </dsp:sp>
    <dsp:sp modelId="{35E5A402-C6BF-4C4E-AEB5-3D309B40C26A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Ίδρυση, Θεσσαλονίκη</a:t>
          </a:r>
          <a:r>
            <a:rPr lang="el-GR" sz="2200" kern="1200" dirty="0"/>
            <a:t> </a:t>
          </a:r>
          <a:r>
            <a:rPr lang="el-GR" sz="1800" kern="1200" dirty="0"/>
            <a:t>1997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 Από τους, Κ. Κεφαλά, Ι. Σηφάκη, Χ. Κεφαλά</a:t>
          </a:r>
        </a:p>
      </dsp:txBody>
      <dsp:txXfrm rot="-5400000">
        <a:off x="1038004" y="50215"/>
        <a:ext cx="5010943" cy="869756"/>
      </dsp:txXfrm>
    </dsp:sp>
    <dsp:sp modelId="{8DD0DDBE-790D-4808-9C64-8B7310302A01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3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err="1">
              <a:solidFill>
                <a:srgbClr val="002060"/>
              </a:solidFill>
            </a:rPr>
            <a:t>Δραστηριό</a:t>
          </a:r>
          <a:r>
            <a:rPr lang="el-GR" sz="1600" b="1" kern="1200" dirty="0">
              <a:solidFill>
                <a:srgbClr val="002060"/>
              </a:solidFill>
            </a:rPr>
            <a:t> </a:t>
          </a:r>
          <a:r>
            <a:rPr lang="el-GR" sz="1600" b="1" kern="1200" dirty="0" err="1">
              <a:solidFill>
                <a:srgbClr val="002060"/>
              </a:solidFill>
            </a:rPr>
            <a:t>τητες</a:t>
          </a:r>
          <a:endParaRPr lang="el-GR" sz="1600" b="1" kern="1200" dirty="0">
            <a:solidFill>
              <a:srgbClr val="002060"/>
            </a:solidFill>
          </a:endParaRPr>
        </a:p>
      </dsp:txBody>
      <dsp:txXfrm rot="-5400000">
        <a:off x="0" y="1809570"/>
        <a:ext cx="1038004" cy="444858"/>
      </dsp:txXfrm>
    </dsp:sp>
    <dsp:sp modelId="{AAA7F950-39F2-4693-A230-630EF32E38B9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Έρευνα &amp; Ανάπτυξη Λογισμικού</a:t>
          </a:r>
        </a:p>
      </dsp:txBody>
      <dsp:txXfrm rot="-5400000">
        <a:off x="1038004" y="1337621"/>
        <a:ext cx="5010943" cy="869756"/>
      </dsp:txXfrm>
    </dsp:sp>
    <dsp:sp modelId="{D401D16D-07DF-4F40-80C0-9B63F04BEBC0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rgbClr val="5C8E2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Πιστοποιήσεις – Διακρίσεις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 dirty="0"/>
        </a:p>
      </dsp:txBody>
      <dsp:txXfrm rot="-5400000">
        <a:off x="0" y="3096976"/>
        <a:ext cx="1038004" cy="444858"/>
      </dsp:txXfrm>
    </dsp:sp>
    <dsp:sp modelId="{9004BBC1-235A-4F47-8181-A098BDF0244E}">
      <dsp:nvSpPr>
        <dsp:cNvPr id="0" name=""/>
        <dsp:cNvSpPr/>
      </dsp:nvSpPr>
      <dsp:spPr>
        <a:xfrm rot="5400000">
          <a:off x="3084818" y="531159"/>
          <a:ext cx="964367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Από την, </a:t>
          </a:r>
          <a:r>
            <a:rPr lang="en-US" sz="1800" kern="1200" dirty="0"/>
            <a:t>IBM, Microsoft, Apple, TUV Hellas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Από την, </a:t>
          </a:r>
          <a:r>
            <a:rPr lang="en-US" sz="1800" kern="1200" dirty="0"/>
            <a:t>IBM, BITE AWARDS, </a:t>
          </a:r>
          <a:r>
            <a:rPr lang="el-GR" sz="1800" kern="1200" dirty="0"/>
            <a:t>ΑΠΘ</a:t>
          </a:r>
        </a:p>
      </dsp:txBody>
      <dsp:txXfrm rot="-5400000">
        <a:off x="1038005" y="2625050"/>
        <a:ext cx="5010918" cy="870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F02FA-3EB3-41EF-A998-054319C67ECE}">
      <dsp:nvSpPr>
        <dsp:cNvPr id="0" name=""/>
        <dsp:cNvSpPr/>
      </dsp:nvSpPr>
      <dsp:spPr>
        <a:xfrm>
          <a:off x="0" y="444518"/>
          <a:ext cx="3282820" cy="453600"/>
        </a:xfrm>
        <a:prstGeom prst="rect">
          <a:avLst/>
        </a:prstGeom>
        <a:solidFill>
          <a:schemeClr val="accent5">
            <a:alpha val="9000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2874F-3A8B-4E97-AA0A-6FC5D0929A35}">
      <dsp:nvSpPr>
        <dsp:cNvPr id="0" name=""/>
        <dsp:cNvSpPr/>
      </dsp:nvSpPr>
      <dsp:spPr>
        <a:xfrm>
          <a:off x="164141" y="112081"/>
          <a:ext cx="2297974" cy="531360"/>
        </a:xfrm>
        <a:prstGeom prst="roundRect">
          <a:avLst/>
        </a:prstGeom>
        <a:solidFill>
          <a:srgbClr val="AAB1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58" tIns="0" rIns="868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Φιλικό</a:t>
          </a:r>
        </a:p>
      </dsp:txBody>
      <dsp:txXfrm>
        <a:off x="190080" y="138020"/>
        <a:ext cx="2246096" cy="479482"/>
      </dsp:txXfrm>
    </dsp:sp>
    <dsp:sp modelId="{55A3EC56-1230-4DAB-8B6D-8F41F01A2DA0}">
      <dsp:nvSpPr>
        <dsp:cNvPr id="0" name=""/>
        <dsp:cNvSpPr/>
      </dsp:nvSpPr>
      <dsp:spPr>
        <a:xfrm>
          <a:off x="0" y="1260998"/>
          <a:ext cx="3282820" cy="453600"/>
        </a:xfrm>
        <a:prstGeom prst="rect">
          <a:avLst/>
        </a:prstGeom>
        <a:solidFill>
          <a:schemeClr val="accent5">
            <a:alpha val="90000"/>
          </a:schemeClr>
        </a:solidFill>
        <a:ln w="9525" cap="flat" cmpd="sng" algn="ctr">
          <a:solidFill>
            <a:schemeClr val="accent5">
              <a:shade val="80000"/>
              <a:hueOff val="1298"/>
              <a:satOff val="3775"/>
              <a:lumOff val="23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E2EDD-19EF-4BF2-BA0D-868B9C4EDF57}">
      <dsp:nvSpPr>
        <dsp:cNvPr id="0" name=""/>
        <dsp:cNvSpPr/>
      </dsp:nvSpPr>
      <dsp:spPr>
        <a:xfrm>
          <a:off x="164141" y="928561"/>
          <a:ext cx="2297974" cy="531360"/>
        </a:xfrm>
        <a:prstGeom prst="roundRect">
          <a:avLst/>
        </a:prstGeom>
        <a:solidFill>
          <a:srgbClr val="AAB1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58" tIns="0" rIns="868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Αρθρωτό</a:t>
          </a:r>
        </a:p>
      </dsp:txBody>
      <dsp:txXfrm>
        <a:off x="190080" y="954500"/>
        <a:ext cx="2246096" cy="479482"/>
      </dsp:txXfrm>
    </dsp:sp>
    <dsp:sp modelId="{EC8D385F-9515-4349-B830-7797926CEC3D}">
      <dsp:nvSpPr>
        <dsp:cNvPr id="0" name=""/>
        <dsp:cNvSpPr/>
      </dsp:nvSpPr>
      <dsp:spPr>
        <a:xfrm>
          <a:off x="0" y="2077478"/>
          <a:ext cx="3282820" cy="453600"/>
        </a:xfrm>
        <a:prstGeom prst="rect">
          <a:avLst/>
        </a:prstGeom>
        <a:solidFill>
          <a:schemeClr val="accent5">
            <a:alpha val="90000"/>
          </a:schemeClr>
        </a:solidFill>
        <a:ln w="9525" cap="flat" cmpd="sng" algn="ctr">
          <a:solidFill>
            <a:schemeClr val="accent5">
              <a:shade val="80000"/>
              <a:hueOff val="2597"/>
              <a:satOff val="7551"/>
              <a:lumOff val="47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222ED0-6524-491E-A310-28D3B99816B9}">
      <dsp:nvSpPr>
        <dsp:cNvPr id="0" name=""/>
        <dsp:cNvSpPr/>
      </dsp:nvSpPr>
      <dsp:spPr>
        <a:xfrm>
          <a:off x="164141" y="1745041"/>
          <a:ext cx="2297974" cy="531360"/>
        </a:xfrm>
        <a:prstGeom prst="roundRect">
          <a:avLst/>
        </a:prstGeom>
        <a:solidFill>
          <a:srgbClr val="AAB1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58" tIns="0" rIns="868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 err="1"/>
            <a:t>Παραμετρποιήσιμο</a:t>
          </a:r>
          <a:endParaRPr lang="el-GR" sz="1800" kern="1200" dirty="0"/>
        </a:p>
      </dsp:txBody>
      <dsp:txXfrm>
        <a:off x="190080" y="1770980"/>
        <a:ext cx="2246096" cy="479482"/>
      </dsp:txXfrm>
    </dsp:sp>
    <dsp:sp modelId="{3FD7492B-9502-46B4-B433-7634B4963015}">
      <dsp:nvSpPr>
        <dsp:cNvPr id="0" name=""/>
        <dsp:cNvSpPr/>
      </dsp:nvSpPr>
      <dsp:spPr>
        <a:xfrm>
          <a:off x="0" y="2893958"/>
          <a:ext cx="3282820" cy="453600"/>
        </a:xfrm>
        <a:prstGeom prst="rect">
          <a:avLst/>
        </a:prstGeom>
        <a:solidFill>
          <a:schemeClr val="accent5">
            <a:alpha val="90000"/>
          </a:schemeClr>
        </a:solidFill>
        <a:ln w="9525" cap="flat" cmpd="sng" algn="ctr">
          <a:solidFill>
            <a:schemeClr val="accent5">
              <a:shade val="80000"/>
              <a:hueOff val="3895"/>
              <a:satOff val="11326"/>
              <a:lumOff val="70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0F4954-FF2A-401F-9C28-95299C01E1BA}">
      <dsp:nvSpPr>
        <dsp:cNvPr id="0" name=""/>
        <dsp:cNvSpPr/>
      </dsp:nvSpPr>
      <dsp:spPr>
        <a:xfrm>
          <a:off x="164141" y="2561521"/>
          <a:ext cx="2297974" cy="531360"/>
        </a:xfrm>
        <a:prstGeom prst="roundRect">
          <a:avLst/>
        </a:prstGeom>
        <a:solidFill>
          <a:srgbClr val="AAB1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58" tIns="0" rIns="868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 err="1"/>
            <a:t>Πολυγλωσσικό</a:t>
          </a:r>
          <a:endParaRPr lang="el-GR" sz="1800" kern="1200" dirty="0"/>
        </a:p>
      </dsp:txBody>
      <dsp:txXfrm>
        <a:off x="190080" y="2587460"/>
        <a:ext cx="2246096" cy="479482"/>
      </dsp:txXfrm>
    </dsp:sp>
    <dsp:sp modelId="{6798C3BB-01D0-43FB-A242-8F30EA6BC130}">
      <dsp:nvSpPr>
        <dsp:cNvPr id="0" name=""/>
        <dsp:cNvSpPr/>
      </dsp:nvSpPr>
      <dsp:spPr>
        <a:xfrm>
          <a:off x="0" y="3710438"/>
          <a:ext cx="3282820" cy="453600"/>
        </a:xfrm>
        <a:prstGeom prst="rect">
          <a:avLst/>
        </a:prstGeom>
        <a:solidFill>
          <a:schemeClr val="accent5">
            <a:alpha val="90000"/>
          </a:schemeClr>
        </a:solidFill>
        <a:ln w="9525" cap="flat" cmpd="sng" algn="ctr">
          <a:solidFill>
            <a:schemeClr val="accent5">
              <a:shade val="80000"/>
              <a:hueOff val="5194"/>
              <a:satOff val="15102"/>
              <a:lumOff val="94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3DB237-E26A-4517-9DDF-46AAD2BEDF1A}">
      <dsp:nvSpPr>
        <dsp:cNvPr id="0" name=""/>
        <dsp:cNvSpPr/>
      </dsp:nvSpPr>
      <dsp:spPr>
        <a:xfrm>
          <a:off x="164141" y="3378001"/>
          <a:ext cx="2297974" cy="531360"/>
        </a:xfrm>
        <a:prstGeom prst="roundRect">
          <a:avLst/>
        </a:prstGeom>
        <a:solidFill>
          <a:srgbClr val="AAB1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58" tIns="0" rIns="868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Ασφαλές</a:t>
          </a:r>
        </a:p>
      </dsp:txBody>
      <dsp:txXfrm>
        <a:off x="190080" y="3403940"/>
        <a:ext cx="2246096" cy="479482"/>
      </dsp:txXfrm>
    </dsp:sp>
    <dsp:sp modelId="{8DD7BE67-132A-400B-9B75-49545EE6773E}">
      <dsp:nvSpPr>
        <dsp:cNvPr id="0" name=""/>
        <dsp:cNvSpPr/>
      </dsp:nvSpPr>
      <dsp:spPr>
        <a:xfrm>
          <a:off x="0" y="4460161"/>
          <a:ext cx="3282820" cy="453600"/>
        </a:xfrm>
        <a:prstGeom prst="rect">
          <a:avLst/>
        </a:prstGeom>
        <a:solidFill>
          <a:schemeClr val="accent5">
            <a:alpha val="90000"/>
          </a:schemeClr>
        </a:solidFill>
        <a:ln w="9525" cap="flat" cmpd="sng" algn="ctr">
          <a:solidFill>
            <a:schemeClr val="accent5">
              <a:shade val="80000"/>
              <a:hueOff val="6492"/>
              <a:satOff val="18877"/>
              <a:lumOff val="117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C69F89-BD95-4C68-B2D4-9C80D3790383}">
      <dsp:nvSpPr>
        <dsp:cNvPr id="0" name=""/>
        <dsp:cNvSpPr/>
      </dsp:nvSpPr>
      <dsp:spPr>
        <a:xfrm>
          <a:off x="164141" y="4194481"/>
          <a:ext cx="2297974" cy="531360"/>
        </a:xfrm>
        <a:prstGeom prst="roundRect">
          <a:avLst/>
        </a:prstGeom>
        <a:solidFill>
          <a:srgbClr val="AAB16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58" tIns="0" rIns="868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Υποστήριξη</a:t>
          </a:r>
        </a:p>
      </dsp:txBody>
      <dsp:txXfrm>
        <a:off x="190080" y="4220420"/>
        <a:ext cx="2246096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1340-ABAC-4EB2-BB9E-1CAEE4BF92B2}">
      <dsp:nvSpPr>
        <dsp:cNvPr id="0" name=""/>
        <dsp:cNvSpPr/>
      </dsp:nvSpPr>
      <dsp:spPr>
        <a:xfrm>
          <a:off x="652553" y="3100278"/>
          <a:ext cx="1538776" cy="769388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Παραλαβές</a:t>
          </a:r>
        </a:p>
      </dsp:txBody>
      <dsp:txXfrm>
        <a:off x="675088" y="3122813"/>
        <a:ext cx="1493706" cy="724318"/>
      </dsp:txXfrm>
    </dsp:sp>
    <dsp:sp modelId="{27AF09E8-C591-420E-871D-8FA0D886E975}">
      <dsp:nvSpPr>
        <dsp:cNvPr id="0" name=""/>
        <dsp:cNvSpPr/>
      </dsp:nvSpPr>
      <dsp:spPr>
        <a:xfrm rot="17692822">
          <a:off x="1767596" y="2808059"/>
          <a:ext cx="146297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43294" y="13315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50517" y="2839166"/>
        <a:ext cx="0" cy="0"/>
      </dsp:txXfrm>
    </dsp:sp>
    <dsp:sp modelId="{F4F625EA-291C-432E-A80D-DEF1662C94B0}">
      <dsp:nvSpPr>
        <dsp:cNvPr id="0" name=""/>
        <dsp:cNvSpPr/>
      </dsp:nvSpPr>
      <dsp:spPr>
        <a:xfrm>
          <a:off x="2806839" y="1773083"/>
          <a:ext cx="1538776" cy="769388"/>
        </a:xfrm>
        <a:prstGeom prst="roundRect">
          <a:avLst>
            <a:gd name="adj" fmla="val 10000"/>
          </a:avLst>
        </a:prstGeom>
        <a:solidFill>
          <a:srgbClr val="A5A5A5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Δρομολόγηση</a:t>
          </a:r>
        </a:p>
      </dsp:txBody>
      <dsp:txXfrm>
        <a:off x="2829374" y="1795618"/>
        <a:ext cx="1493706" cy="724318"/>
      </dsp:txXfrm>
    </dsp:sp>
    <dsp:sp modelId="{BA88214C-DF1F-40DB-BAC1-96C901A2A424}">
      <dsp:nvSpPr>
        <dsp:cNvPr id="0" name=""/>
        <dsp:cNvSpPr/>
      </dsp:nvSpPr>
      <dsp:spPr>
        <a:xfrm rot="17350740">
          <a:off x="3716580" y="1259666"/>
          <a:ext cx="187358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64177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593743" y="1301834"/>
        <a:ext cx="0" cy="0"/>
      </dsp:txXfrm>
    </dsp:sp>
    <dsp:sp modelId="{9B0601BA-C15A-4322-BE72-70FC3D70AD4C}">
      <dsp:nvSpPr>
        <dsp:cNvPr id="0" name=""/>
        <dsp:cNvSpPr/>
      </dsp:nvSpPr>
      <dsp:spPr>
        <a:xfrm>
          <a:off x="4961126" y="3491"/>
          <a:ext cx="1538776" cy="769388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Σημείο Συλλογής</a:t>
          </a:r>
        </a:p>
      </dsp:txBody>
      <dsp:txXfrm>
        <a:off x="4983661" y="26026"/>
        <a:ext cx="1493706" cy="724318"/>
      </dsp:txXfrm>
    </dsp:sp>
    <dsp:sp modelId="{F4466617-E22C-4B4A-B6B0-1FD2BF38A77A}">
      <dsp:nvSpPr>
        <dsp:cNvPr id="0" name=""/>
        <dsp:cNvSpPr/>
      </dsp:nvSpPr>
      <dsp:spPr>
        <a:xfrm rot="18289469">
          <a:off x="4114456" y="1702064"/>
          <a:ext cx="10778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2308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615863" y="1722112"/>
        <a:ext cx="0" cy="0"/>
      </dsp:txXfrm>
    </dsp:sp>
    <dsp:sp modelId="{6F854F5E-A7BE-45FD-AA1C-97CEC5C9D88C}">
      <dsp:nvSpPr>
        <dsp:cNvPr id="0" name=""/>
        <dsp:cNvSpPr/>
      </dsp:nvSpPr>
      <dsp:spPr>
        <a:xfrm>
          <a:off x="4961126" y="888287"/>
          <a:ext cx="1538776" cy="769388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Παγολεκάνη</a:t>
          </a:r>
          <a:r>
            <a:rPr lang="el-GR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-</a:t>
          </a:r>
          <a:r>
            <a:rPr lang="el-GR" sz="16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ες</a:t>
          </a:r>
          <a:endParaRPr lang="el-GR" sz="16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983661" y="910822"/>
        <a:ext cx="1493706" cy="724318"/>
      </dsp:txXfrm>
    </dsp:sp>
    <dsp:sp modelId="{5E0F6BF3-4BDF-4573-96FD-DD52AB1F3958}">
      <dsp:nvSpPr>
        <dsp:cNvPr id="0" name=""/>
        <dsp:cNvSpPr/>
      </dsp:nvSpPr>
      <dsp:spPr>
        <a:xfrm>
          <a:off x="4345616" y="2144462"/>
          <a:ext cx="6155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1012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637983" y="2142390"/>
        <a:ext cx="0" cy="0"/>
      </dsp:txXfrm>
    </dsp:sp>
    <dsp:sp modelId="{BEFD8CCE-B41F-46D5-9934-9B9F9F36D180}">
      <dsp:nvSpPr>
        <dsp:cNvPr id="0" name=""/>
        <dsp:cNvSpPr/>
      </dsp:nvSpPr>
      <dsp:spPr>
        <a:xfrm>
          <a:off x="4961126" y="1773083"/>
          <a:ext cx="1538776" cy="769388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Παραγωγός-οι</a:t>
          </a:r>
        </a:p>
      </dsp:txBody>
      <dsp:txXfrm>
        <a:off x="4983661" y="1795618"/>
        <a:ext cx="1493706" cy="724318"/>
      </dsp:txXfrm>
    </dsp:sp>
    <dsp:sp modelId="{1283836D-8A80-411B-902B-E7CF2439F111}">
      <dsp:nvSpPr>
        <dsp:cNvPr id="0" name=""/>
        <dsp:cNvSpPr/>
      </dsp:nvSpPr>
      <dsp:spPr>
        <a:xfrm rot="3310531">
          <a:off x="4114456" y="2586860"/>
          <a:ext cx="10778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2308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660103" y="2562668"/>
        <a:ext cx="0" cy="0"/>
      </dsp:txXfrm>
    </dsp:sp>
    <dsp:sp modelId="{8ECDA898-4A49-4952-A791-C5385B1ED766}">
      <dsp:nvSpPr>
        <dsp:cNvPr id="0" name=""/>
        <dsp:cNvSpPr/>
      </dsp:nvSpPr>
      <dsp:spPr>
        <a:xfrm>
          <a:off x="4961126" y="2657880"/>
          <a:ext cx="1538776" cy="769388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Είδος Γάλακτος</a:t>
          </a:r>
        </a:p>
      </dsp:txBody>
      <dsp:txXfrm>
        <a:off x="4983661" y="2680415"/>
        <a:ext cx="1493706" cy="724318"/>
      </dsp:txXfrm>
    </dsp:sp>
    <dsp:sp modelId="{A5D5079A-EC3C-4927-9E67-724D02A31CB4}">
      <dsp:nvSpPr>
        <dsp:cNvPr id="0" name=""/>
        <dsp:cNvSpPr/>
      </dsp:nvSpPr>
      <dsp:spPr>
        <a:xfrm rot="4249260">
          <a:off x="3716580" y="3029258"/>
          <a:ext cx="187358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64177" y="13315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682223" y="2982946"/>
        <a:ext cx="0" cy="0"/>
      </dsp:txXfrm>
    </dsp:sp>
    <dsp:sp modelId="{535F852A-624B-44D7-BBCE-5A816A531C1C}">
      <dsp:nvSpPr>
        <dsp:cNvPr id="0" name=""/>
        <dsp:cNvSpPr/>
      </dsp:nvSpPr>
      <dsp:spPr>
        <a:xfrm>
          <a:off x="4961126" y="3542676"/>
          <a:ext cx="1538776" cy="769388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Βυτείο / Οδηγός</a:t>
          </a:r>
        </a:p>
      </dsp:txBody>
      <dsp:txXfrm>
        <a:off x="4983661" y="3565211"/>
        <a:ext cx="1493706" cy="724318"/>
      </dsp:txXfrm>
    </dsp:sp>
    <dsp:sp modelId="{F710C933-90AF-4826-8707-7BF54D9D2576}">
      <dsp:nvSpPr>
        <dsp:cNvPr id="0" name=""/>
        <dsp:cNvSpPr/>
      </dsp:nvSpPr>
      <dsp:spPr>
        <a:xfrm rot="19457599">
          <a:off x="2120083" y="3250457"/>
          <a:ext cx="75800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2368" y="13315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72636" y="3259445"/>
        <a:ext cx="0" cy="0"/>
      </dsp:txXfrm>
    </dsp:sp>
    <dsp:sp modelId="{66AAB51B-3787-4B71-9F6E-5D42437BDED5}">
      <dsp:nvSpPr>
        <dsp:cNvPr id="0" name=""/>
        <dsp:cNvSpPr/>
      </dsp:nvSpPr>
      <dsp:spPr>
        <a:xfrm>
          <a:off x="2806839" y="2657880"/>
          <a:ext cx="1538776" cy="769388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Παράδοση – Έλεγχος Ποσοτήτων</a:t>
          </a:r>
        </a:p>
      </dsp:txBody>
      <dsp:txXfrm>
        <a:off x="2829374" y="2680415"/>
        <a:ext cx="1493706" cy="724318"/>
      </dsp:txXfrm>
    </dsp:sp>
    <dsp:sp modelId="{8524561B-3CE6-4885-ACE2-0F595FD73672}">
      <dsp:nvSpPr>
        <dsp:cNvPr id="0" name=""/>
        <dsp:cNvSpPr/>
      </dsp:nvSpPr>
      <dsp:spPr>
        <a:xfrm rot="2142401">
          <a:off x="2120083" y="3692855"/>
          <a:ext cx="75800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2368" y="13315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94756" y="3679723"/>
        <a:ext cx="0" cy="0"/>
      </dsp:txXfrm>
    </dsp:sp>
    <dsp:sp modelId="{45D25840-EC53-47A9-B7E1-60BF73323F15}">
      <dsp:nvSpPr>
        <dsp:cNvPr id="0" name=""/>
        <dsp:cNvSpPr/>
      </dsp:nvSpPr>
      <dsp:spPr>
        <a:xfrm>
          <a:off x="2806839" y="3542676"/>
          <a:ext cx="1538776" cy="769388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Προϋπολογισμός Παραλαβών</a:t>
          </a:r>
        </a:p>
      </dsp:txBody>
      <dsp:txXfrm>
        <a:off x="2829374" y="3565211"/>
        <a:ext cx="1493706" cy="724318"/>
      </dsp:txXfrm>
    </dsp:sp>
    <dsp:sp modelId="{31ED98DB-8DAB-4822-960F-D69B6AF54DDB}">
      <dsp:nvSpPr>
        <dsp:cNvPr id="0" name=""/>
        <dsp:cNvSpPr/>
      </dsp:nvSpPr>
      <dsp:spPr>
        <a:xfrm rot="3907178">
          <a:off x="1767596" y="4135253"/>
          <a:ext cx="146297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43294" y="13315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16876" y="4100001"/>
        <a:ext cx="0" cy="0"/>
      </dsp:txXfrm>
    </dsp:sp>
    <dsp:sp modelId="{1593C2D2-0775-480F-857C-E70934C86C3F}">
      <dsp:nvSpPr>
        <dsp:cNvPr id="0" name=""/>
        <dsp:cNvSpPr/>
      </dsp:nvSpPr>
      <dsp:spPr>
        <a:xfrm>
          <a:off x="2806839" y="4427472"/>
          <a:ext cx="1538776" cy="769388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Συλλογή με </a:t>
          </a: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PDA</a:t>
          </a:r>
          <a:r>
            <a:rPr lang="el-GR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ή</a:t>
          </a: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mob. android</a:t>
          </a:r>
          <a:r>
            <a:rPr lang="el-GR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2829374" y="4450007"/>
        <a:ext cx="1493706" cy="724318"/>
      </dsp:txXfrm>
    </dsp:sp>
    <dsp:sp modelId="{CF722C81-DE68-4370-B177-4F0B0481AA75}">
      <dsp:nvSpPr>
        <dsp:cNvPr id="0" name=""/>
        <dsp:cNvSpPr/>
      </dsp:nvSpPr>
      <dsp:spPr>
        <a:xfrm>
          <a:off x="664863" y="4290567"/>
          <a:ext cx="1538776" cy="79093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Επικοινωνία με </a:t>
          </a: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ERP</a:t>
          </a:r>
          <a:endParaRPr lang="el-GR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88029" y="4313733"/>
        <a:ext cx="1492444" cy="744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328DE-A521-4BD6-A43C-68AD674092C9}">
      <dsp:nvSpPr>
        <dsp:cNvPr id="0" name=""/>
        <dsp:cNvSpPr/>
      </dsp:nvSpPr>
      <dsp:spPr>
        <a:xfrm rot="10800000">
          <a:off x="652098" y="873199"/>
          <a:ext cx="1709511" cy="364392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5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FF0000"/>
              </a:solidFill>
            </a:rPr>
            <a:t>MCM.col</a:t>
          </a:r>
          <a:endParaRPr lang="el-GR" sz="1700" kern="1200" dirty="0">
            <a:solidFill>
              <a:srgbClr val="FF0000"/>
            </a:solidFill>
          </a:endParaRPr>
        </a:p>
      </dsp:txBody>
      <dsp:txXfrm rot="10800000">
        <a:off x="743196" y="873199"/>
        <a:ext cx="1618413" cy="364392"/>
      </dsp:txXfrm>
    </dsp:sp>
    <dsp:sp modelId="{2C2EB90A-F389-4DD5-A65B-4B5FE5E7F4D2}">
      <dsp:nvSpPr>
        <dsp:cNvPr id="0" name=""/>
        <dsp:cNvSpPr/>
      </dsp:nvSpPr>
      <dsp:spPr>
        <a:xfrm>
          <a:off x="217222" y="628744"/>
          <a:ext cx="886027" cy="8533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B6D9D-AD26-4CE8-8907-F570CFC3CDD9}">
      <dsp:nvSpPr>
        <dsp:cNvPr id="0" name=""/>
        <dsp:cNvSpPr/>
      </dsp:nvSpPr>
      <dsp:spPr>
        <a:xfrm>
          <a:off x="291901" y="1043793"/>
          <a:ext cx="1450578" cy="725289"/>
        </a:xfrm>
        <a:prstGeom prst="roundRect">
          <a:avLst>
            <a:gd name="adj" fmla="val 10000"/>
          </a:avLst>
        </a:prstGeom>
        <a:solidFill>
          <a:srgbClr val="4472C4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Ποιοτικός έλεγχος</a:t>
          </a:r>
        </a:p>
      </dsp:txBody>
      <dsp:txXfrm>
        <a:off x="313144" y="1065036"/>
        <a:ext cx="1408092" cy="682803"/>
      </dsp:txXfrm>
    </dsp:sp>
    <dsp:sp modelId="{4D8301AB-FA74-4AF5-9600-CECA29A16891}">
      <dsp:nvSpPr>
        <dsp:cNvPr id="0" name=""/>
        <dsp:cNvSpPr/>
      </dsp:nvSpPr>
      <dsp:spPr>
        <a:xfrm rot="17945813">
          <a:off x="1436003" y="869074"/>
          <a:ext cx="11931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3184" y="16062"/>
              </a:lnTo>
            </a:path>
          </a:pathLst>
        </a:custGeom>
        <a:noFill/>
        <a:ln w="3175" cap="flat" cmpd="sng" algn="ctr">
          <a:solidFill>
            <a:srgbClr val="A5A5A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002765" y="855307"/>
        <a:ext cx="59659" cy="59659"/>
      </dsp:txXfrm>
    </dsp:sp>
    <dsp:sp modelId="{F600FCD5-466C-424B-B93C-29847B9C46EA}">
      <dsp:nvSpPr>
        <dsp:cNvPr id="0" name=""/>
        <dsp:cNvSpPr/>
      </dsp:nvSpPr>
      <dsp:spPr>
        <a:xfrm>
          <a:off x="2322710" y="1190"/>
          <a:ext cx="1450578" cy="725289"/>
        </a:xfrm>
        <a:prstGeom prst="roundRect">
          <a:avLst>
            <a:gd name="adj" fmla="val 10000"/>
          </a:avLst>
        </a:prstGeom>
        <a:solidFill>
          <a:srgbClr val="A5A5A5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Δειγματοληψία</a:t>
          </a:r>
        </a:p>
      </dsp:txBody>
      <dsp:txXfrm>
        <a:off x="2343953" y="22433"/>
        <a:ext cx="1408092" cy="682803"/>
      </dsp:txXfrm>
    </dsp:sp>
    <dsp:sp modelId="{8B7EA6F5-B91C-4B3B-B55D-1D3FF2061A57}">
      <dsp:nvSpPr>
        <dsp:cNvPr id="0" name=""/>
        <dsp:cNvSpPr/>
      </dsp:nvSpPr>
      <dsp:spPr>
        <a:xfrm>
          <a:off x="3773289" y="347773"/>
          <a:ext cx="5802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0231" y="16062"/>
              </a:lnTo>
            </a:path>
          </a:pathLst>
        </a:custGeom>
        <a:noFill/>
        <a:ln w="31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048898" y="349329"/>
        <a:ext cx="29011" cy="29011"/>
      </dsp:txXfrm>
    </dsp:sp>
    <dsp:sp modelId="{9A0C0CD9-3B38-4936-BCB2-7045B5AA5888}">
      <dsp:nvSpPr>
        <dsp:cNvPr id="0" name=""/>
        <dsp:cNvSpPr/>
      </dsp:nvSpPr>
      <dsp:spPr>
        <a:xfrm>
          <a:off x="4353520" y="1190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Μέθοδος</a:t>
          </a:r>
        </a:p>
      </dsp:txBody>
      <dsp:txXfrm>
        <a:off x="4374763" y="22433"/>
        <a:ext cx="1408092" cy="682803"/>
      </dsp:txXfrm>
    </dsp:sp>
    <dsp:sp modelId="{CBEFA35A-B77B-4416-B848-DA99E87DA10A}">
      <dsp:nvSpPr>
        <dsp:cNvPr id="0" name=""/>
        <dsp:cNvSpPr/>
      </dsp:nvSpPr>
      <dsp:spPr>
        <a:xfrm rot="3654187">
          <a:off x="1436003" y="1911677"/>
          <a:ext cx="11931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3184" y="16062"/>
              </a:lnTo>
            </a:path>
          </a:pathLst>
        </a:custGeom>
        <a:noFill/>
        <a:ln w="3175" cap="flat" cmpd="sng" algn="ctr">
          <a:solidFill>
            <a:srgbClr val="A5A5A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002765" y="1897910"/>
        <a:ext cx="59659" cy="59659"/>
      </dsp:txXfrm>
    </dsp:sp>
    <dsp:sp modelId="{422115C0-0E24-421B-A9B2-CCC604BAC35F}">
      <dsp:nvSpPr>
        <dsp:cNvPr id="0" name=""/>
        <dsp:cNvSpPr/>
      </dsp:nvSpPr>
      <dsp:spPr>
        <a:xfrm>
          <a:off x="2322710" y="2086396"/>
          <a:ext cx="1450578" cy="725289"/>
        </a:xfrm>
        <a:prstGeom prst="roundRect">
          <a:avLst>
            <a:gd name="adj" fmla="val 10000"/>
          </a:avLst>
        </a:prstGeom>
        <a:solidFill>
          <a:srgbClr val="A5A5A5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Αναλύσεις</a:t>
          </a:r>
        </a:p>
      </dsp:txBody>
      <dsp:txXfrm>
        <a:off x="2343953" y="2107639"/>
        <a:ext cx="1408092" cy="682803"/>
      </dsp:txXfrm>
    </dsp:sp>
    <dsp:sp modelId="{45E73232-01B6-4227-8585-B35FF390512C}">
      <dsp:nvSpPr>
        <dsp:cNvPr id="0" name=""/>
        <dsp:cNvSpPr/>
      </dsp:nvSpPr>
      <dsp:spPr>
        <a:xfrm rot="17692822">
          <a:off x="3373843" y="1807417"/>
          <a:ext cx="13791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9122" y="16062"/>
              </a:lnTo>
            </a:path>
          </a:pathLst>
        </a:custGeom>
        <a:noFill/>
        <a:ln w="31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028926" y="1789001"/>
        <a:ext cx="68956" cy="68956"/>
      </dsp:txXfrm>
    </dsp:sp>
    <dsp:sp modelId="{C0939815-AC54-4112-9107-DEFA266388E6}">
      <dsp:nvSpPr>
        <dsp:cNvPr id="0" name=""/>
        <dsp:cNvSpPr/>
      </dsp:nvSpPr>
      <dsp:spPr>
        <a:xfrm>
          <a:off x="4353520" y="835273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Είδη Αναλύσεων</a:t>
          </a:r>
        </a:p>
      </dsp:txBody>
      <dsp:txXfrm>
        <a:off x="4374763" y="856516"/>
        <a:ext cx="1408092" cy="682803"/>
      </dsp:txXfrm>
    </dsp:sp>
    <dsp:sp modelId="{77490644-026D-4132-A25E-2CE171B372C1}">
      <dsp:nvSpPr>
        <dsp:cNvPr id="0" name=""/>
        <dsp:cNvSpPr/>
      </dsp:nvSpPr>
      <dsp:spPr>
        <a:xfrm rot="19457599">
          <a:off x="3706126" y="2224458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31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045540" y="2222656"/>
        <a:ext cx="35727" cy="35727"/>
      </dsp:txXfrm>
    </dsp:sp>
    <dsp:sp modelId="{91F25BC6-C3F2-423F-A4C9-D4C48172856F}">
      <dsp:nvSpPr>
        <dsp:cNvPr id="0" name=""/>
        <dsp:cNvSpPr/>
      </dsp:nvSpPr>
      <dsp:spPr>
        <a:xfrm>
          <a:off x="4353520" y="1669355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Αυτόματη Καταχώρηση</a:t>
          </a:r>
        </a:p>
      </dsp:txBody>
      <dsp:txXfrm>
        <a:off x="4374763" y="1690598"/>
        <a:ext cx="1408092" cy="682803"/>
      </dsp:txXfrm>
    </dsp:sp>
    <dsp:sp modelId="{52B27FBA-D2A7-44B7-94CE-F4069623166B}">
      <dsp:nvSpPr>
        <dsp:cNvPr id="0" name=""/>
        <dsp:cNvSpPr/>
      </dsp:nvSpPr>
      <dsp:spPr>
        <a:xfrm rot="2142401">
          <a:off x="3706126" y="2641499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31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045540" y="2639697"/>
        <a:ext cx="35727" cy="35727"/>
      </dsp:txXfrm>
    </dsp:sp>
    <dsp:sp modelId="{C50989F1-3C9C-4058-8D34-A26C1426D35F}">
      <dsp:nvSpPr>
        <dsp:cNvPr id="0" name=""/>
        <dsp:cNvSpPr/>
      </dsp:nvSpPr>
      <dsp:spPr>
        <a:xfrm>
          <a:off x="4353520" y="2503437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Διαχείριση αποτελεσμάτων</a:t>
          </a:r>
        </a:p>
      </dsp:txBody>
      <dsp:txXfrm>
        <a:off x="4374763" y="2524680"/>
        <a:ext cx="1408092" cy="682803"/>
      </dsp:txXfrm>
    </dsp:sp>
    <dsp:sp modelId="{01BFD602-24B4-44C0-A807-8A7AC59CD19C}">
      <dsp:nvSpPr>
        <dsp:cNvPr id="0" name=""/>
        <dsp:cNvSpPr/>
      </dsp:nvSpPr>
      <dsp:spPr>
        <a:xfrm rot="3907178">
          <a:off x="3373843" y="3058541"/>
          <a:ext cx="13791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9122" y="16062"/>
              </a:lnTo>
            </a:path>
          </a:pathLst>
        </a:custGeom>
        <a:noFill/>
        <a:ln w="31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028926" y="3040124"/>
        <a:ext cx="68956" cy="68956"/>
      </dsp:txXfrm>
    </dsp:sp>
    <dsp:sp modelId="{EA7FFCB1-7248-462B-87C5-5067C25CF0C8}">
      <dsp:nvSpPr>
        <dsp:cNvPr id="0" name=""/>
        <dsp:cNvSpPr/>
      </dsp:nvSpPr>
      <dsp:spPr>
        <a:xfrm>
          <a:off x="4353520" y="3337520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Ενημέρωση Παραγωγών / Φορέων</a:t>
          </a:r>
        </a:p>
      </dsp:txBody>
      <dsp:txXfrm>
        <a:off x="4374763" y="3358763"/>
        <a:ext cx="1408092" cy="682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13C09-0665-4984-B967-4176271F97B4}">
      <dsp:nvSpPr>
        <dsp:cNvPr id="0" name=""/>
        <dsp:cNvSpPr/>
      </dsp:nvSpPr>
      <dsp:spPr>
        <a:xfrm>
          <a:off x="291901" y="1877876"/>
          <a:ext cx="1450578" cy="725289"/>
        </a:xfrm>
        <a:prstGeom prst="roundRect">
          <a:avLst>
            <a:gd name="adj" fmla="val 10000"/>
          </a:avLst>
        </a:prstGeom>
        <a:solidFill>
          <a:srgbClr val="4472C4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Πληροφορία</a:t>
          </a:r>
        </a:p>
      </dsp:txBody>
      <dsp:txXfrm>
        <a:off x="313144" y="1899119"/>
        <a:ext cx="1408092" cy="682803"/>
      </dsp:txXfrm>
    </dsp:sp>
    <dsp:sp modelId="{BE6B73C6-88B1-4FBD-B529-7FA0EBE75891}">
      <dsp:nvSpPr>
        <dsp:cNvPr id="0" name=""/>
        <dsp:cNvSpPr/>
      </dsp:nvSpPr>
      <dsp:spPr>
        <a:xfrm rot="17500715">
          <a:off x="1247224" y="1494636"/>
          <a:ext cx="157074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70741" y="16062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</dsp:txBody>
      <dsp:txXfrm>
        <a:off x="1993326" y="1471429"/>
        <a:ext cx="78537" cy="78537"/>
      </dsp:txXfrm>
    </dsp:sp>
    <dsp:sp modelId="{5A9623FA-C29D-4A89-8B35-DDBF8AAF2617}">
      <dsp:nvSpPr>
        <dsp:cNvPr id="0" name=""/>
        <dsp:cNvSpPr/>
      </dsp:nvSpPr>
      <dsp:spPr>
        <a:xfrm>
          <a:off x="2322710" y="418231"/>
          <a:ext cx="1450578" cy="725289"/>
        </a:xfrm>
        <a:prstGeom prst="roundRect">
          <a:avLst>
            <a:gd name="adj" fmla="val 10000"/>
          </a:avLst>
        </a:prstGeom>
        <a:solidFill>
          <a:srgbClr val="A5A5A5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Προκαθορισμένα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Reports</a:t>
          </a:r>
          <a:endParaRPr lang="el-GR" sz="1400" kern="1200" dirty="0">
            <a:solidFill>
              <a:schemeClr val="tx1"/>
            </a:solidFill>
          </a:endParaRPr>
        </a:p>
      </dsp:txBody>
      <dsp:txXfrm>
        <a:off x="2343953" y="439474"/>
        <a:ext cx="1408092" cy="682803"/>
      </dsp:txXfrm>
    </dsp:sp>
    <dsp:sp modelId="{8C55EDAB-C3C0-4A54-AC73-CBCF8989179E}">
      <dsp:nvSpPr>
        <dsp:cNvPr id="0" name=""/>
        <dsp:cNvSpPr/>
      </dsp:nvSpPr>
      <dsp:spPr>
        <a:xfrm rot="19457599">
          <a:off x="3706126" y="556293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 dirty="0"/>
        </a:p>
      </dsp:txBody>
      <dsp:txXfrm>
        <a:off x="4045540" y="554491"/>
        <a:ext cx="35727" cy="35727"/>
      </dsp:txXfrm>
    </dsp:sp>
    <dsp:sp modelId="{8E04FE2E-2D61-4E93-B295-91DC060DA403}">
      <dsp:nvSpPr>
        <dsp:cNvPr id="0" name=""/>
        <dsp:cNvSpPr/>
      </dsp:nvSpPr>
      <dsp:spPr>
        <a:xfrm>
          <a:off x="4353520" y="1190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Χρήστη ή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Λειτουργία</a:t>
          </a:r>
        </a:p>
      </dsp:txBody>
      <dsp:txXfrm>
        <a:off x="4374763" y="22433"/>
        <a:ext cx="1408092" cy="682803"/>
      </dsp:txXfrm>
    </dsp:sp>
    <dsp:sp modelId="{3B685382-1D74-4133-803B-3BAE058A2E6B}">
      <dsp:nvSpPr>
        <dsp:cNvPr id="0" name=""/>
        <dsp:cNvSpPr/>
      </dsp:nvSpPr>
      <dsp:spPr>
        <a:xfrm rot="2142401">
          <a:off x="3706126" y="973334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 dirty="0"/>
        </a:p>
      </dsp:txBody>
      <dsp:txXfrm>
        <a:off x="4045540" y="971533"/>
        <a:ext cx="35727" cy="35727"/>
      </dsp:txXfrm>
    </dsp:sp>
    <dsp:sp modelId="{64DAE3B3-C8C4-4662-9C4C-D43E36874130}">
      <dsp:nvSpPr>
        <dsp:cNvPr id="0" name=""/>
        <dsp:cNvSpPr/>
      </dsp:nvSpPr>
      <dsp:spPr>
        <a:xfrm>
          <a:off x="4353520" y="835273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Συνδυαστικά</a:t>
          </a:r>
        </a:p>
      </dsp:txBody>
      <dsp:txXfrm>
        <a:off x="4374763" y="856516"/>
        <a:ext cx="1408092" cy="682803"/>
      </dsp:txXfrm>
    </dsp:sp>
    <dsp:sp modelId="{87C95237-22BD-425E-9A62-51A109309987}">
      <dsp:nvSpPr>
        <dsp:cNvPr id="0" name=""/>
        <dsp:cNvSpPr/>
      </dsp:nvSpPr>
      <dsp:spPr>
        <a:xfrm rot="1186030">
          <a:off x="1724314" y="2328718"/>
          <a:ext cx="61656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16562" y="16062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 dirty="0"/>
        </a:p>
      </dsp:txBody>
      <dsp:txXfrm>
        <a:off x="2017181" y="2329366"/>
        <a:ext cx="30828" cy="30828"/>
      </dsp:txXfrm>
    </dsp:sp>
    <dsp:sp modelId="{A273EE66-C9F0-4AEA-9247-DA3F3D47BC77}">
      <dsp:nvSpPr>
        <dsp:cNvPr id="0" name=""/>
        <dsp:cNvSpPr/>
      </dsp:nvSpPr>
      <dsp:spPr>
        <a:xfrm>
          <a:off x="2322710" y="2086396"/>
          <a:ext cx="1450578" cy="725289"/>
        </a:xfrm>
        <a:prstGeom prst="roundRect">
          <a:avLst>
            <a:gd name="adj" fmla="val 10000"/>
          </a:avLst>
        </a:prstGeom>
        <a:solidFill>
          <a:srgbClr val="A5A5A5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Δυναμικά </a:t>
          </a: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Reports</a:t>
          </a:r>
          <a:endParaRPr lang="el-GR" sz="1400" kern="1200" dirty="0">
            <a:solidFill>
              <a:schemeClr val="tx1"/>
            </a:solidFill>
          </a:endParaRPr>
        </a:p>
      </dsp:txBody>
      <dsp:txXfrm>
        <a:off x="2343953" y="2107639"/>
        <a:ext cx="1408092" cy="682803"/>
      </dsp:txXfrm>
    </dsp:sp>
    <dsp:sp modelId="{6997AE82-635C-4626-BC4C-9EE1E073F319}">
      <dsp:nvSpPr>
        <dsp:cNvPr id="0" name=""/>
        <dsp:cNvSpPr/>
      </dsp:nvSpPr>
      <dsp:spPr>
        <a:xfrm rot="19457599">
          <a:off x="3706126" y="2224458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 dirty="0"/>
        </a:p>
      </dsp:txBody>
      <dsp:txXfrm>
        <a:off x="4045540" y="2222656"/>
        <a:ext cx="35727" cy="35727"/>
      </dsp:txXfrm>
    </dsp:sp>
    <dsp:sp modelId="{DF85EDC0-74EE-477D-BC0F-D3B3EED4071A}">
      <dsp:nvSpPr>
        <dsp:cNvPr id="0" name=""/>
        <dsp:cNvSpPr/>
      </dsp:nvSpPr>
      <dsp:spPr>
        <a:xfrm>
          <a:off x="4353520" y="1669355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Χρήστη ή Λειτουργία</a:t>
          </a:r>
        </a:p>
      </dsp:txBody>
      <dsp:txXfrm>
        <a:off x="4374763" y="1690598"/>
        <a:ext cx="1408092" cy="682803"/>
      </dsp:txXfrm>
    </dsp:sp>
    <dsp:sp modelId="{6FD32895-5E86-4376-ABAB-27EE59D7E135}">
      <dsp:nvSpPr>
        <dsp:cNvPr id="0" name=""/>
        <dsp:cNvSpPr/>
      </dsp:nvSpPr>
      <dsp:spPr>
        <a:xfrm rot="2142401">
          <a:off x="3706126" y="2641499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045540" y="2639697"/>
        <a:ext cx="35727" cy="35727"/>
      </dsp:txXfrm>
    </dsp:sp>
    <dsp:sp modelId="{B2FDC6E8-1C74-4F62-B540-186D39C1DA81}">
      <dsp:nvSpPr>
        <dsp:cNvPr id="0" name=""/>
        <dsp:cNvSpPr/>
      </dsp:nvSpPr>
      <dsp:spPr>
        <a:xfrm>
          <a:off x="4353520" y="2503437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Συνδυαστικά</a:t>
          </a:r>
        </a:p>
      </dsp:txBody>
      <dsp:txXfrm>
        <a:off x="4374763" y="2524680"/>
        <a:ext cx="1408092" cy="682803"/>
      </dsp:txXfrm>
    </dsp:sp>
    <dsp:sp modelId="{46283889-969A-4A46-9447-6D6BE6CDD357}">
      <dsp:nvSpPr>
        <dsp:cNvPr id="0" name=""/>
        <dsp:cNvSpPr/>
      </dsp:nvSpPr>
      <dsp:spPr>
        <a:xfrm rot="4099285">
          <a:off x="1247224" y="2954280"/>
          <a:ext cx="157074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70741" y="16062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/>
        </a:p>
      </dsp:txBody>
      <dsp:txXfrm>
        <a:off x="1993326" y="2931074"/>
        <a:ext cx="78537" cy="78537"/>
      </dsp:txXfrm>
    </dsp:sp>
    <dsp:sp modelId="{CEFECD5F-AA41-4659-88C7-15ADF8854D13}">
      <dsp:nvSpPr>
        <dsp:cNvPr id="0" name=""/>
        <dsp:cNvSpPr/>
      </dsp:nvSpPr>
      <dsp:spPr>
        <a:xfrm>
          <a:off x="2322710" y="3337520"/>
          <a:ext cx="1450578" cy="725289"/>
        </a:xfrm>
        <a:prstGeom prst="roundRect">
          <a:avLst>
            <a:gd name="adj" fmla="val 10000"/>
          </a:avLst>
        </a:prstGeom>
        <a:solidFill>
          <a:srgbClr val="A5A5A5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WEB </a:t>
          </a:r>
          <a:r>
            <a:rPr lang="el-GR" sz="1400" kern="1200" dirty="0">
              <a:solidFill>
                <a:schemeClr val="tx1"/>
              </a:solidFill>
            </a:rPr>
            <a:t>Πληροφορία</a:t>
          </a:r>
        </a:p>
      </dsp:txBody>
      <dsp:txXfrm>
        <a:off x="2343953" y="3358763"/>
        <a:ext cx="1408092" cy="682803"/>
      </dsp:txXfrm>
    </dsp:sp>
    <dsp:sp modelId="{7A543455-51BF-4A31-BF50-09E6085C477B}">
      <dsp:nvSpPr>
        <dsp:cNvPr id="0" name=""/>
        <dsp:cNvSpPr/>
      </dsp:nvSpPr>
      <dsp:spPr>
        <a:xfrm>
          <a:off x="3773289" y="3684102"/>
          <a:ext cx="5802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0231" y="1606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048898" y="3685659"/>
        <a:ext cx="29011" cy="29011"/>
      </dsp:txXfrm>
    </dsp:sp>
    <dsp:sp modelId="{B8BAC9E4-3BB0-4EAB-9BF8-4B899EA85A01}">
      <dsp:nvSpPr>
        <dsp:cNvPr id="0" name=""/>
        <dsp:cNvSpPr/>
      </dsp:nvSpPr>
      <dsp:spPr>
        <a:xfrm>
          <a:off x="4353520" y="3337520"/>
          <a:ext cx="1450578" cy="7252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Χρήστη</a:t>
          </a:r>
        </a:p>
      </dsp:txBody>
      <dsp:txXfrm>
        <a:off x="4374763" y="3358763"/>
        <a:ext cx="1408092" cy="68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23D78F-B72A-465B-AFFB-FDD9DBE3990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741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Sans Serif" pitchFamily="34" charset="0"/>
        <a:ea typeface="+mn-ea"/>
        <a:cs typeface="Microsoft Sans Serif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126DB3-C1F8-414E-8418-BDA82B22A1E0}" type="slidenum">
              <a:rPr lang="el-GR" altLang="el-GR" sz="1200"/>
              <a:pPr algn="r"/>
              <a:t>1</a:t>
            </a:fld>
            <a:endParaRPr lang="el-GR" altLang="el-GR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311859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C24BF-DB42-4F17-BFA8-D32B9C7FC08E}" type="slidenum">
              <a:rPr lang="el-GR" altLang="el-GR" sz="1200"/>
              <a:pPr algn="r"/>
              <a:t>11</a:t>
            </a:fld>
            <a:endParaRPr lang="el-GR" altLang="el-G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/>
              <a:t>Η σημερινή παρουσίαση αποτελείται από δύο μέρη:</a:t>
            </a:r>
            <a:endParaRPr lang="en-US" altLang="el-GR" dirty="0"/>
          </a:p>
          <a:p>
            <a:pPr eaLnBrk="1" hangingPunct="1"/>
            <a:r>
              <a:rPr lang="el-GR" altLang="el-GR" dirty="0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 dirty="0"/>
              <a:t>Και το δεύτερο την λεπτομερή παρουσίαση του πληροφοριακού συστήματος </a:t>
            </a:r>
            <a:r>
              <a:rPr lang="en-US" altLang="el-GR" dirty="0"/>
              <a:t>Food Control Management</a:t>
            </a:r>
            <a:r>
              <a:rPr lang="el-GR" altLang="el-GR" dirty="0"/>
              <a:t>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06047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C24BF-DB42-4F17-BFA8-D32B9C7FC08E}" type="slidenum">
              <a:rPr lang="el-GR" altLang="el-GR" sz="1200"/>
              <a:pPr algn="r"/>
              <a:t>12</a:t>
            </a:fld>
            <a:endParaRPr lang="el-GR" altLang="el-G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/>
              <a:t>Η σημερινή παρουσίαση αποτελείται από δύο μέρη:</a:t>
            </a:r>
            <a:endParaRPr lang="en-US" altLang="el-GR" dirty="0"/>
          </a:p>
          <a:p>
            <a:pPr eaLnBrk="1" hangingPunct="1"/>
            <a:r>
              <a:rPr lang="el-GR" altLang="el-GR" dirty="0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 dirty="0"/>
              <a:t>Και το δεύτερο την λεπτομερή παρουσίαση του πληροφοριακού συστήματος </a:t>
            </a:r>
            <a:r>
              <a:rPr lang="en-US" altLang="el-GR" dirty="0"/>
              <a:t>Food Control Management</a:t>
            </a:r>
            <a:r>
              <a:rPr lang="el-GR" altLang="el-GR" dirty="0"/>
              <a:t>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93735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C24BF-DB42-4F17-BFA8-D32B9C7FC08E}" type="slidenum">
              <a:rPr lang="el-GR" altLang="el-GR" sz="1200"/>
              <a:pPr algn="r"/>
              <a:t>13</a:t>
            </a:fld>
            <a:endParaRPr lang="el-GR" altLang="el-G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/>
              <a:t>Η σημερινή παρουσίαση αποτελείται από δύο μέρη:</a:t>
            </a:r>
            <a:endParaRPr lang="en-US" altLang="el-GR" dirty="0"/>
          </a:p>
          <a:p>
            <a:pPr eaLnBrk="1" hangingPunct="1"/>
            <a:r>
              <a:rPr lang="el-GR" altLang="el-GR" dirty="0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 dirty="0"/>
              <a:t>Και το δεύτερο την λεπτομερή παρουσίαση του πληροφοριακού συστήματος </a:t>
            </a:r>
            <a:r>
              <a:rPr lang="en-US" altLang="el-GR" dirty="0"/>
              <a:t>Food Control Management</a:t>
            </a:r>
            <a:r>
              <a:rPr lang="el-GR" altLang="el-GR" dirty="0"/>
              <a:t>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207619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D157CE-7F13-47E9-B9CA-2A0874381394}" type="slidenum">
              <a:rPr lang="el-GR" altLang="el-GR" sz="1200"/>
              <a:pPr algn="r"/>
              <a:t>14</a:t>
            </a:fld>
            <a:endParaRPr lang="el-GR" altLang="el-GR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41485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3D78F-B72A-465B-AFFB-FDD9DBE3990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9864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D157CE-7F13-47E9-B9CA-2A0874381394}" type="slidenum">
              <a:rPr lang="el-GR" altLang="el-GR" sz="1200"/>
              <a:pPr algn="r"/>
              <a:t>16</a:t>
            </a:fld>
            <a:endParaRPr lang="el-GR" altLang="el-GR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D25244-F5B1-41C5-BD66-4BD03569FFB8}" type="slidenum">
              <a:rPr lang="el-GR" altLang="el-GR" sz="1200"/>
              <a:pPr algn="r"/>
              <a:t>17</a:t>
            </a:fld>
            <a:endParaRPr lang="el-GR" altLang="el-GR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/>
              <a:t>Η σημερινή παρουσίαση αποτελείται από δύο μέρη:</a:t>
            </a:r>
            <a:endParaRPr lang="en-US" altLang="el-GR" dirty="0"/>
          </a:p>
          <a:p>
            <a:pPr eaLnBrk="1" hangingPunct="1"/>
            <a:r>
              <a:rPr lang="el-GR" altLang="el-GR" dirty="0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 dirty="0"/>
              <a:t>Και το δεύτερο την λεπτομερή παρουσίαση του πληροφοριακού συστήματος </a:t>
            </a:r>
            <a:r>
              <a:rPr lang="en-US" altLang="el-GR" dirty="0"/>
              <a:t>Food Control Management</a:t>
            </a:r>
            <a:r>
              <a:rPr lang="el-GR" altLang="el-GR" dirty="0"/>
              <a:t>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494694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3DD9C3-B718-469A-B1AA-9ECDD6CD1377}" type="slidenum">
              <a:rPr lang="el-GR" altLang="el-GR" sz="1200"/>
              <a:pPr algn="r"/>
              <a:t>18</a:t>
            </a:fld>
            <a:endParaRPr lang="el-GR" altLang="el-GR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F3CDD6-25D0-4F5F-A8A4-505D25F818A2}" type="slidenum">
              <a:rPr lang="el-GR" altLang="el-GR" sz="1200"/>
              <a:pPr algn="r"/>
              <a:t>19</a:t>
            </a:fld>
            <a:endParaRPr lang="el-GR" altLang="el-GR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C24BF-DB42-4F17-BFA8-D32B9C7FC08E}" type="slidenum">
              <a:rPr lang="el-GR" altLang="el-GR" sz="1200"/>
              <a:pPr algn="r"/>
              <a:t>20</a:t>
            </a:fld>
            <a:endParaRPr lang="el-GR" altLang="el-G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859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126DB3-C1F8-414E-8418-BDA82B22A1E0}" type="slidenum">
              <a:rPr lang="el-GR" altLang="el-GR" sz="1200"/>
              <a:pPr algn="r"/>
              <a:t>2</a:t>
            </a:fld>
            <a:endParaRPr lang="el-GR" altLang="el-GR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728802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C24BF-DB42-4F17-BFA8-D32B9C7FC08E}" type="slidenum">
              <a:rPr lang="el-GR" altLang="el-GR" sz="1200"/>
              <a:pPr algn="r"/>
              <a:t>21</a:t>
            </a:fld>
            <a:endParaRPr lang="el-GR" altLang="el-G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07612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C24BF-DB42-4F17-BFA8-D32B9C7FC08E}" type="slidenum">
              <a:rPr lang="el-GR" altLang="el-GR" sz="1200"/>
              <a:pPr algn="r"/>
              <a:t>22</a:t>
            </a:fld>
            <a:endParaRPr lang="el-GR" altLang="el-G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63234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C24BF-DB42-4F17-BFA8-D32B9C7FC08E}" type="slidenum">
              <a:rPr lang="el-GR" altLang="el-GR" sz="1200"/>
              <a:pPr algn="r"/>
              <a:t>23</a:t>
            </a:fld>
            <a:endParaRPr lang="el-GR" altLang="el-G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23475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C24BF-DB42-4F17-BFA8-D32B9C7FC08E}" type="slidenum">
              <a:rPr lang="el-GR" altLang="el-GR" sz="1200"/>
              <a:pPr algn="r"/>
              <a:t>24</a:t>
            </a:fld>
            <a:endParaRPr lang="el-GR" altLang="el-G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27585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CC24BF-DB42-4F17-BFA8-D32B9C7FC08E}" type="slidenum">
              <a:rPr lang="el-GR" altLang="el-GR" sz="1200"/>
              <a:pPr algn="r"/>
              <a:t>25</a:t>
            </a:fld>
            <a:endParaRPr lang="el-GR" altLang="el-GR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00056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033B5E-4D6C-48BA-ACBB-7086CB102111}" type="slidenum">
              <a:rPr lang="el-GR" altLang="el-GR" sz="1200"/>
              <a:pPr algn="r"/>
              <a:t>26</a:t>
            </a:fld>
            <a:endParaRPr lang="el-GR" altLang="el-GR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06198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F3CDD6-25D0-4F5F-A8A4-505D25F818A2}" type="slidenum">
              <a:rPr lang="el-GR" altLang="el-GR" sz="1200"/>
              <a:pPr algn="r"/>
              <a:t>27</a:t>
            </a:fld>
            <a:endParaRPr lang="el-GR" altLang="el-GR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936803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126DB3-C1F8-414E-8418-BDA82B22A1E0}" type="slidenum">
              <a:rPr lang="el-GR" altLang="el-GR" sz="1200"/>
              <a:pPr algn="r"/>
              <a:t>28</a:t>
            </a:fld>
            <a:endParaRPr lang="el-GR" altLang="el-GR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411786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5620499" y="6456611"/>
            <a:ext cx="4303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19B6C3-9962-4139-BC7C-1F673D7ED25C}" type="slidenum">
              <a:rPr lang="el-GR" altLang="el-GR" sz="1200">
                <a:solidFill>
                  <a:prstClr val="black"/>
                </a:solidFill>
              </a:rPr>
              <a:pPr algn="r"/>
              <a:t>3</a:t>
            </a:fld>
            <a:endParaRPr lang="el-GR" altLang="el-GR" sz="12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dirty="0"/>
              <a:t>Η σημερινή παρουσίαση αποτελείται από δύο μέρη:</a:t>
            </a:r>
            <a:endParaRPr lang="en-US" altLang="el-GR" dirty="0"/>
          </a:p>
          <a:p>
            <a:pPr eaLnBrk="1" hangingPunct="1"/>
            <a:r>
              <a:rPr lang="el-GR" altLang="el-GR" dirty="0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 dirty="0"/>
              <a:t>Και το δεύτερο την λεπτομερή παρουσίαση του πληροφοριακού συστήματος </a:t>
            </a:r>
            <a:r>
              <a:rPr lang="en-US" altLang="el-GR" dirty="0"/>
              <a:t>Food Control Management</a:t>
            </a:r>
            <a:r>
              <a:rPr lang="el-GR" altLang="el-GR" dirty="0"/>
              <a:t>.</a:t>
            </a:r>
            <a:endParaRPr lang="en-US" alt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3E0AD0-E5B5-40C7-8692-801264C6EF7C}" type="slidenum">
              <a:rPr lang="el-GR" altLang="el-GR" sz="1200"/>
              <a:pPr algn="r"/>
              <a:t>4</a:t>
            </a:fld>
            <a:endParaRPr lang="el-GR" altLang="el-GR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6778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033B5E-4D6C-48BA-ACBB-7086CB102111}" type="slidenum">
              <a:rPr lang="el-GR" altLang="el-GR" sz="1200"/>
              <a:pPr algn="r"/>
              <a:t>5</a:t>
            </a:fld>
            <a:endParaRPr lang="el-GR" altLang="el-GR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02293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DA73F7-B8D5-44A6-AE25-C5A4C78A66C1}" type="slidenum">
              <a:rPr lang="el-GR" altLang="el-GR" sz="1200"/>
              <a:pPr algn="r"/>
              <a:t>6</a:t>
            </a:fld>
            <a:endParaRPr lang="el-GR" altLang="el-G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/>
              <a:t>Η σημερινή παρουσίαση αποτελείται από δύο μέρη:</a:t>
            </a:r>
            <a:endParaRPr lang="en-US" altLang="el-GR" dirty="0"/>
          </a:p>
          <a:p>
            <a:pPr eaLnBrk="1" hangingPunct="1"/>
            <a:r>
              <a:rPr lang="el-GR" altLang="el-GR" dirty="0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 dirty="0"/>
              <a:t>Και το δεύτερο την λεπτομερή παρουσίαση του πληροφοριακού συστήματος </a:t>
            </a:r>
            <a:r>
              <a:rPr lang="en-US" altLang="el-GR" dirty="0"/>
              <a:t>Food Control Management</a:t>
            </a:r>
            <a:r>
              <a:rPr lang="el-GR" altLang="el-GR" dirty="0"/>
              <a:t>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99801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8CC2FA-3D8E-47EF-B72D-AC98AA5E762B}" type="slidenum">
              <a:rPr lang="el-GR" altLang="el-GR" sz="1200"/>
              <a:pPr algn="r"/>
              <a:t>7</a:t>
            </a:fld>
            <a:endParaRPr lang="el-GR" altLang="el-GR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Η σημερινή παρουσίαση αποτελείται από δύο μέρη:</a:t>
            </a:r>
            <a:endParaRPr lang="en-US" altLang="el-GR"/>
          </a:p>
          <a:p>
            <a:pPr eaLnBrk="1" hangingPunct="1"/>
            <a:r>
              <a:rPr lang="el-GR" altLang="el-GR"/>
              <a:t>Το πρώτο αφορά την παρουσίαση της εταιρίας ΜΙΚ3 Α.Ε.</a:t>
            </a:r>
          </a:p>
          <a:p>
            <a:pPr eaLnBrk="1" hangingPunct="1"/>
            <a:r>
              <a:rPr lang="el-GR" altLang="el-GR"/>
              <a:t>Και το δεύτερο την λεπτομερή παρουσίαση του πληροφοριακού συστήματος </a:t>
            </a:r>
            <a:r>
              <a:rPr lang="en-US" altLang="el-GR"/>
              <a:t>Food Control Management</a:t>
            </a:r>
            <a:r>
              <a:rPr lang="el-GR" altLang="el-GR"/>
              <a:t>.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9937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3D78F-B72A-465B-AFFB-FDD9DBE3990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730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3D78F-B72A-465B-AFFB-FDD9DBE3990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03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198E-F15A-4CF0-A5D5-7B7B63488B8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DBFA-E199-4F90-9B78-2A48715BFF7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6E563-F07B-41D2-BB19-133F3912D53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5546-D717-4067-A6E0-AF4F5406CE0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4FD0-0F13-46A6-B60F-55799280598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2590-AB22-4627-A03A-7F4364F7827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6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65FB-7A84-455C-AF1F-551F8DB1C6E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D926-03C1-4274-87BF-D923FD8D418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0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FC41-C86E-4855-B294-EEB8CF4D10A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AA82-738D-4CD5-BFDB-A037D9E63D2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3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A3375-6ED2-4B38-835E-7AAA200B30D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A31E-B0CE-457B-9FD1-20CB07555B8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BF39-9EE9-4634-B339-A7A756452C4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E698-8AF3-44D9-AB93-631A6FBB6B0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29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500E-990A-4772-8120-75E0F4EBA9A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6E1B-4279-47B4-A843-FB4962A31C5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4DD8-FDD4-4BB7-A0E1-29F3A580698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8A94-07FC-4887-8867-92E030A2DCE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9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630C-6B75-4C69-8469-3DC6534C41B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A5CF-3F7F-4535-9D6D-9B50B53A7EF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EC55-C021-4016-B5B5-02514D56C43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0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D571-7CAC-4253-9171-2E87F2849A7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D1E36-85DD-4661-80C7-EF229B7AD2D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1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DED7-2DF6-4110-8581-2C35FAE547A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9E56-EF99-49FD-92BB-834360E272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07E8-5179-49A8-9A4F-AE8535328B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A524-AF03-442D-B37A-FE7CD5F01B3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E3EC-CDC7-4D9F-A1E9-70420ED707B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A4BC-5A71-4F1D-99B9-92917D743B2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E536-1372-4723-B75E-09188C5F30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08FD7-83B1-4D01-B640-E67E6951255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F207-FD6A-4E22-B8E2-E3558E40B71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8A6F-0F20-46B1-B315-6631FC95188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4A1D-DD74-4254-B1E5-4C01FD3964E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7F31CA-373A-4912-972F-CE5B8803E0B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E4AA36-6F38-4C71-BF3F-3EA95B22E19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A8610-5F0E-4FDF-AF19-394D2D354F8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cm.mik3.gr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18" Type="http://schemas.openxmlformats.org/officeDocument/2006/relationships/image" Target="../media/image28.png"/><Relationship Id="rId26" Type="http://schemas.openxmlformats.org/officeDocument/2006/relationships/image" Target="../media/image36.emf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20" Type="http://schemas.openxmlformats.org/officeDocument/2006/relationships/image" Target="../media/image30.emf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9.png"/><Relationship Id="rId10" Type="http://schemas.openxmlformats.org/officeDocument/2006/relationships/image" Target="../media/image20.png"/><Relationship Id="rId19" Type="http://schemas.openxmlformats.org/officeDocument/2006/relationships/image" Target="../media/image29.emf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emf"/><Relationship Id="rId22" Type="http://schemas.openxmlformats.org/officeDocument/2006/relationships/image" Target="../media/image32.png"/><Relationship Id="rId27" Type="http://schemas.openxmlformats.org/officeDocument/2006/relationships/hyperlink" Target="http://www.mcm.mik3.g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m.mik3.gr/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s://nl.wikipedia.org/wiki/Bestand:Pda-hp-ipaq-hx4700.sv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10" Type="http://schemas.microsoft.com/office/2007/relationships/hdphoto" Target="../media/hdphoto1.wdp"/><Relationship Id="rId4" Type="http://schemas.openxmlformats.org/officeDocument/2006/relationships/hyperlink" Target="http://emsutopia.wikispaces.com/1+Robert%27s+Animal+Farm" TargetMode="Externa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Layout" Target="../diagrams/layout5.xml"/><Relationship Id="rId18" Type="http://schemas.openxmlformats.org/officeDocument/2006/relationships/hyperlink" Target="http://www.mcm.mik3.gr/" TargetMode="External"/><Relationship Id="rId3" Type="http://schemas.openxmlformats.org/officeDocument/2006/relationships/image" Target="../media/image42.wmf"/><Relationship Id="rId7" Type="http://schemas.openxmlformats.org/officeDocument/2006/relationships/diagramColors" Target="../diagrams/colors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5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5.jpeg"/><Relationship Id="rId5" Type="http://schemas.openxmlformats.org/officeDocument/2006/relationships/diagramLayout" Target="../diagrams/layout4.xml"/><Relationship Id="rId15" Type="http://schemas.openxmlformats.org/officeDocument/2006/relationships/diagramColors" Target="../diagrams/colors5.xml"/><Relationship Id="rId10" Type="http://schemas.openxmlformats.org/officeDocument/2006/relationships/image" Target="../media/image44.jpeg"/><Relationship Id="rId19" Type="http://schemas.openxmlformats.org/officeDocument/2006/relationships/image" Target="../media/image9.png"/><Relationship Id="rId4" Type="http://schemas.openxmlformats.org/officeDocument/2006/relationships/diagramData" Target="../diagrams/data4.xml"/><Relationship Id="rId9" Type="http://schemas.openxmlformats.org/officeDocument/2006/relationships/image" Target="../media/image43.png"/><Relationship Id="rId1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40.emf"/><Relationship Id="rId3" Type="http://schemas.openxmlformats.org/officeDocument/2006/relationships/image" Target="../media/image47.wmf"/><Relationship Id="rId7" Type="http://schemas.openxmlformats.org/officeDocument/2006/relationships/diagramColors" Target="../diagrams/colors6.xm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0.png"/><Relationship Id="rId5" Type="http://schemas.openxmlformats.org/officeDocument/2006/relationships/diagramLayout" Target="../diagrams/layout6.xml"/><Relationship Id="rId15" Type="http://schemas.openxmlformats.org/officeDocument/2006/relationships/image" Target="../media/image9.png"/><Relationship Id="rId10" Type="http://schemas.openxmlformats.org/officeDocument/2006/relationships/image" Target="../media/image49.png"/><Relationship Id="rId4" Type="http://schemas.openxmlformats.org/officeDocument/2006/relationships/diagramData" Target="../diagrams/data6.xml"/><Relationship Id="rId9" Type="http://schemas.openxmlformats.org/officeDocument/2006/relationships/image" Target="../media/image48.png"/><Relationship Id="rId14" Type="http://schemas.openxmlformats.org/officeDocument/2006/relationships/hyperlink" Target="http://www.mcm.mik3.g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mcm.mik3.gr/" TargetMode="External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18" Type="http://schemas.openxmlformats.org/officeDocument/2006/relationships/image" Target="../media/image28.png"/><Relationship Id="rId26" Type="http://schemas.openxmlformats.org/officeDocument/2006/relationships/image" Target="../media/image36.emf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.png"/><Relationship Id="rId20" Type="http://schemas.openxmlformats.org/officeDocument/2006/relationships/image" Target="../media/image30.emf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9.png"/><Relationship Id="rId10" Type="http://schemas.openxmlformats.org/officeDocument/2006/relationships/image" Target="../media/image20.png"/><Relationship Id="rId19" Type="http://schemas.openxmlformats.org/officeDocument/2006/relationships/image" Target="../media/image29.emf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emf"/><Relationship Id="rId22" Type="http://schemas.openxmlformats.org/officeDocument/2006/relationships/image" Target="../media/image32.png"/><Relationship Id="rId27" Type="http://schemas.openxmlformats.org/officeDocument/2006/relationships/hyperlink" Target="http://www.mcm.mik3.g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mcm.mik3.gr/" TargetMode="External"/><Relationship Id="rId4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7.xml"/><Relationship Id="rId9" Type="http://schemas.openxmlformats.org/officeDocument/2006/relationships/hyperlink" Target="http://www.mcm.mik3.g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mcm.mik3.gr/" TargetMode="External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mcm.mik3.gr/" TargetMode="External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m.mik3.gr/" TargetMode="External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2.jpeg"/><Relationship Id="rId3" Type="http://schemas.openxmlformats.org/officeDocument/2006/relationships/image" Target="../media/image43.png"/><Relationship Id="rId7" Type="http://schemas.openxmlformats.org/officeDocument/2006/relationships/hyperlink" Target="http://www.mcm.mik3.gr/" TargetMode="External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60.jpeg"/><Relationship Id="rId5" Type="http://schemas.openxmlformats.org/officeDocument/2006/relationships/image" Target="../media/image44.jpeg"/><Relationship Id="rId10" Type="http://schemas.openxmlformats.org/officeDocument/2006/relationships/image" Target="../media/image59.png"/><Relationship Id="rId4" Type="http://schemas.openxmlformats.org/officeDocument/2006/relationships/image" Target="../media/image42.wmf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63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62.jpeg"/><Relationship Id="rId4" Type="http://schemas.openxmlformats.org/officeDocument/2006/relationships/hyperlink" Target="http://www.mcm.mik3.gr/" TargetMode="External"/><Relationship Id="rId9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mcm.mik3.g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m.mik3.gr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m.mik3.g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jfif"/><Relationship Id="rId3" Type="http://schemas.openxmlformats.org/officeDocument/2006/relationships/image" Target="../media/image67.jpg"/><Relationship Id="rId21" Type="http://schemas.microsoft.com/office/2007/relationships/hdphoto" Target="../media/hdphoto1.wdp"/><Relationship Id="rId7" Type="http://schemas.openxmlformats.org/officeDocument/2006/relationships/image" Target="../media/image71.jp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0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png"/><Relationship Id="rId5" Type="http://schemas.openxmlformats.org/officeDocument/2006/relationships/image" Target="../media/image69.jpg"/><Relationship Id="rId15" Type="http://schemas.openxmlformats.org/officeDocument/2006/relationships/image" Target="../media/image79.jpeg"/><Relationship Id="rId10" Type="http://schemas.openxmlformats.org/officeDocument/2006/relationships/image" Target="../media/image74.jpeg"/><Relationship Id="rId19" Type="http://schemas.openxmlformats.org/officeDocument/2006/relationships/hyperlink" Target="http://www.mcm.mik3.gr/" TargetMode="External"/><Relationship Id="rId4" Type="http://schemas.openxmlformats.org/officeDocument/2006/relationships/image" Target="../media/image68.jp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ik3.gr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mcm.mik3.gr/" TargetMode="Externa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m.mik3.g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mcm.mik3.g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17" Type="http://schemas.microsoft.com/office/2007/relationships/hdphoto" Target="../media/hdphoto1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5" Type="http://schemas.openxmlformats.org/officeDocument/2006/relationships/hyperlink" Target="http://www.mcm.mik3.gr/" TargetMode="External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18" Type="http://schemas.openxmlformats.org/officeDocument/2006/relationships/image" Target="../media/image28.png"/><Relationship Id="rId26" Type="http://schemas.openxmlformats.org/officeDocument/2006/relationships/image" Target="../media/image36.emf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0" Type="http://schemas.openxmlformats.org/officeDocument/2006/relationships/image" Target="../media/image30.emf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9.png"/><Relationship Id="rId10" Type="http://schemas.openxmlformats.org/officeDocument/2006/relationships/image" Target="../media/image20.png"/><Relationship Id="rId19" Type="http://schemas.openxmlformats.org/officeDocument/2006/relationships/image" Target="../media/image29.emf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emf"/><Relationship Id="rId22" Type="http://schemas.openxmlformats.org/officeDocument/2006/relationships/image" Target="../media/image32.png"/><Relationship Id="rId27" Type="http://schemas.openxmlformats.org/officeDocument/2006/relationships/hyperlink" Target="http://www.mcm.mik3.g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mcm.mik3.g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 dirty="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0" y="0"/>
            <a:ext cx="1835150" cy="981075"/>
            <a:chOff x="0" y="164"/>
            <a:chExt cx="793" cy="454"/>
          </a:xfrm>
        </p:grpSpPr>
        <p:pic>
          <p:nvPicPr>
            <p:cNvPr id="15369" name="Picture 5" descr="MIK3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"/>
              <a:ext cx="79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0" y="482"/>
              <a:ext cx="793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altLang="el-GR" sz="1200" b="1" dirty="0">
                  <a:solidFill>
                    <a:schemeClr val="bg1"/>
                  </a:solidFill>
                </a:rPr>
                <a:t>IT </a:t>
              </a:r>
              <a:r>
                <a:rPr lang="el-GR" altLang="el-GR" sz="1200" b="1" dirty="0" err="1">
                  <a:solidFill>
                    <a:schemeClr val="bg1"/>
                  </a:solidFill>
                </a:rPr>
                <a:t>Solution</a:t>
              </a:r>
              <a:r>
                <a:rPr lang="en-US" altLang="el-GR" sz="1200" b="1">
                  <a:solidFill>
                    <a:schemeClr val="bg1"/>
                  </a:solidFill>
                </a:rPr>
                <a:t>s</a:t>
              </a:r>
              <a:r>
                <a:rPr lang="el-GR" altLang="el-GR" sz="1200" b="1">
                  <a:solidFill>
                    <a:schemeClr val="bg1"/>
                  </a:solidFill>
                </a:rPr>
                <a:t> 4 Enterpri</a:t>
              </a:r>
              <a:r>
                <a:rPr lang="en-US" altLang="el-GR" sz="1200" b="1">
                  <a:solidFill>
                    <a:schemeClr val="bg1"/>
                  </a:solidFill>
                </a:rPr>
                <a:t>s</a:t>
              </a:r>
              <a:r>
                <a:rPr lang="el-GR" altLang="el-GR" sz="1200" b="1">
                  <a:solidFill>
                    <a:schemeClr val="bg1"/>
                  </a:solidFill>
                </a:rPr>
                <a:t>es</a:t>
              </a:r>
            </a:p>
          </p:txBody>
        </p:sp>
      </p:grp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8101013" y="6524625"/>
            <a:ext cx="1042987" cy="33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5/2020</a:t>
            </a:r>
          </a:p>
        </p:txBody>
      </p:sp>
      <p:pic>
        <p:nvPicPr>
          <p:cNvPr id="15368" name="Picture 12" descr="grfla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4" y="6519862"/>
            <a:ext cx="53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038314-E53E-4FA7-8175-56D008F0BAFA}"/>
              </a:ext>
            </a:extLst>
          </p:cNvPr>
          <p:cNvSpPr/>
          <p:nvPr/>
        </p:nvSpPr>
        <p:spPr>
          <a:xfrm>
            <a:off x="2730634" y="2696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l-G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Σύντομη Παρουσίαση </a:t>
            </a:r>
          </a:p>
          <a:p>
            <a:pPr algn="ctr">
              <a:defRPr/>
            </a:pPr>
            <a:r>
              <a:rPr lang="el-GR" altLang="el-G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Του ΟΠΣ</a:t>
            </a:r>
            <a:r>
              <a:rPr lang="en-US" altLang="el-G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l-GR" altLang="el-G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Διαχείρισης Γάλακτος </a:t>
            </a:r>
            <a:r>
              <a:rPr lang="en-US" altLang="el-GR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MCM.net </a:t>
            </a:r>
          </a:p>
          <a:p>
            <a:pPr algn="ctr">
              <a:defRPr/>
            </a:pPr>
            <a:r>
              <a:rPr lang="el-GR" altLang="el-G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της ΜΙΚ3</a:t>
            </a:r>
            <a:r>
              <a:rPr lang="en-US" altLang="el-G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AE</a:t>
            </a:r>
            <a:endParaRPr lang="el-GR" altLang="el-GR" b="1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19B2D-3DC3-442F-800D-80041A7B83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75" y="2965345"/>
            <a:ext cx="4797281" cy="2911927"/>
          </a:xfrm>
          <a:prstGeom prst="rect">
            <a:avLst/>
          </a:prstGeom>
        </p:spPr>
      </p:pic>
      <p:sp>
        <p:nvSpPr>
          <p:cNvPr id="6" name="AutoShape 2" descr="Image result for olympus milk">
            <a:extLst>
              <a:ext uri="{FF2B5EF4-FFF2-40B4-BE49-F238E27FC236}">
                <a16:creationId xmlns:a16="http://schemas.microsoft.com/office/drawing/2014/main" id="{BD0FB9B8-BF80-4EC2-8C72-2BD757A726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944488" cy="9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4" descr="Image result for olympus milk">
            <a:extLst>
              <a:ext uri="{FF2B5EF4-FFF2-40B4-BE49-F238E27FC236}">
                <a16:creationId xmlns:a16="http://schemas.microsoft.com/office/drawing/2014/main" id="{7D6C398C-2DBB-4B1A-8253-EC1A14EDD5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6" name="Picture 2" descr="mcmlogoo">
            <a:hlinkClick r:id="rId6"/>
            <a:extLst>
              <a:ext uri="{FF2B5EF4-FFF2-40B4-BE49-F238E27FC236}">
                <a16:creationId xmlns:a16="http://schemas.microsoft.com/office/drawing/2014/main" id="{39419A2C-AA0F-4B93-A496-65C4E340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19" y="580717"/>
            <a:ext cx="2912445" cy="2912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30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l-GR" sz="4000" b="1" dirty="0">
              <a:solidFill>
                <a:srgbClr val="92D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6E23843-17FD-4EC4-918C-A56C71629281}"/>
              </a:ext>
            </a:extLst>
          </p:cNvPr>
          <p:cNvSpPr/>
          <p:nvPr/>
        </p:nvSpPr>
        <p:spPr>
          <a:xfrm>
            <a:off x="2918281" y="435157"/>
            <a:ext cx="4032448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MCM.net  -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Υποσυστήματα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8C44331-4553-4938-AD1E-94CFF65F48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3580" y="1864734"/>
            <a:ext cx="9144000" cy="3965575"/>
            <a:chOff x="113" y="911"/>
            <a:chExt cx="5760" cy="249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9A301D3-2C99-4AC2-964E-178DD1B924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" y="911"/>
              <a:ext cx="5760" cy="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44083BB6-AD0F-40D4-9677-9F6ABCF8C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1037"/>
              <a:ext cx="2774" cy="2266"/>
              <a:chOff x="224" y="1037"/>
              <a:chExt cx="2774" cy="2266"/>
            </a:xfrm>
          </p:grpSpPr>
          <p:sp>
            <p:nvSpPr>
              <p:cNvPr id="1342" name="Rectangle 5">
                <a:extLst>
                  <a:ext uri="{FF2B5EF4-FFF2-40B4-BE49-F238E27FC236}">
                    <a16:creationId xmlns:a16="http://schemas.microsoft.com/office/drawing/2014/main" id="{42B2E032-3CE9-4376-8029-42750309C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" y="1037"/>
                <a:ext cx="2774" cy="2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6">
                <a:extLst>
                  <a:ext uri="{FF2B5EF4-FFF2-40B4-BE49-F238E27FC236}">
                    <a16:creationId xmlns:a16="http://schemas.microsoft.com/office/drawing/2014/main" id="{A92C8DFA-CF43-416B-A0FA-7FA343606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" y="1037"/>
                <a:ext cx="2774" cy="2266"/>
              </a:xfrm>
              <a:prstGeom prst="rect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7">
                <a:extLst>
                  <a:ext uri="{FF2B5EF4-FFF2-40B4-BE49-F238E27FC236}">
                    <a16:creationId xmlns:a16="http://schemas.microsoft.com/office/drawing/2014/main" id="{5CE4BF94-E8EC-4D48-8295-7DFF742F8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" y="2008"/>
                <a:ext cx="54" cy="479"/>
              </a:xfrm>
              <a:custGeom>
                <a:avLst/>
                <a:gdLst>
                  <a:gd name="T0" fmla="*/ 0 w 54"/>
                  <a:gd name="T1" fmla="*/ 0 h 479"/>
                  <a:gd name="T2" fmla="*/ 0 w 54"/>
                  <a:gd name="T3" fmla="*/ 420 h 479"/>
                  <a:gd name="T4" fmla="*/ 54 w 54"/>
                  <a:gd name="T5" fmla="*/ 479 h 479"/>
                  <a:gd name="T6" fmla="*/ 54 w 54"/>
                  <a:gd name="T7" fmla="*/ 60 h 479"/>
                  <a:gd name="T8" fmla="*/ 0 w 54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9">
                    <a:moveTo>
                      <a:pt x="0" y="0"/>
                    </a:moveTo>
                    <a:lnTo>
                      <a:pt x="0" y="420"/>
                    </a:lnTo>
                    <a:lnTo>
                      <a:pt x="54" y="479"/>
                    </a:lnTo>
                    <a:lnTo>
                      <a:pt x="5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Rectangle 8">
                <a:extLst>
                  <a:ext uri="{FF2B5EF4-FFF2-40B4-BE49-F238E27FC236}">
                    <a16:creationId xmlns:a16="http://schemas.microsoft.com/office/drawing/2014/main" id="{62B34C35-7339-4876-8DD7-A4F87A137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" y="2008"/>
                <a:ext cx="453" cy="42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Rectangle 9">
                <a:extLst>
                  <a:ext uri="{FF2B5EF4-FFF2-40B4-BE49-F238E27FC236}">
                    <a16:creationId xmlns:a16="http://schemas.microsoft.com/office/drawing/2014/main" id="{628178FA-E12B-4A6D-9489-9BC733BF5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" y="2184"/>
                <a:ext cx="435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Milk Collection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7" name="Freeform 10">
                <a:extLst>
                  <a:ext uri="{FF2B5EF4-FFF2-40B4-BE49-F238E27FC236}">
                    <a16:creationId xmlns:a16="http://schemas.microsoft.com/office/drawing/2014/main" id="{E1F82F1F-BC7D-45CB-AA1C-E25E4E22B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428"/>
                <a:ext cx="507" cy="59"/>
              </a:xfrm>
              <a:custGeom>
                <a:avLst/>
                <a:gdLst>
                  <a:gd name="T0" fmla="*/ 453 w 507"/>
                  <a:gd name="T1" fmla="*/ 0 h 59"/>
                  <a:gd name="T2" fmla="*/ 0 w 507"/>
                  <a:gd name="T3" fmla="*/ 0 h 59"/>
                  <a:gd name="T4" fmla="*/ 55 w 507"/>
                  <a:gd name="T5" fmla="*/ 59 h 59"/>
                  <a:gd name="T6" fmla="*/ 507 w 507"/>
                  <a:gd name="T7" fmla="*/ 59 h 59"/>
                  <a:gd name="T8" fmla="*/ 453 w 50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59">
                    <a:moveTo>
                      <a:pt x="453" y="0"/>
                    </a:moveTo>
                    <a:lnTo>
                      <a:pt x="0" y="0"/>
                    </a:lnTo>
                    <a:lnTo>
                      <a:pt x="55" y="59"/>
                    </a:lnTo>
                    <a:lnTo>
                      <a:pt x="507" y="59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11">
                <a:extLst>
                  <a:ext uri="{FF2B5EF4-FFF2-40B4-BE49-F238E27FC236}">
                    <a16:creationId xmlns:a16="http://schemas.microsoft.com/office/drawing/2014/main" id="{F4A16F22-DEDA-470A-BCEF-53492E545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" y="1861"/>
                <a:ext cx="54" cy="207"/>
              </a:xfrm>
              <a:custGeom>
                <a:avLst/>
                <a:gdLst>
                  <a:gd name="T0" fmla="*/ 0 w 54"/>
                  <a:gd name="T1" fmla="*/ 147 h 207"/>
                  <a:gd name="T2" fmla="*/ 54 w 54"/>
                  <a:gd name="T3" fmla="*/ 207 h 207"/>
                  <a:gd name="T4" fmla="*/ 54 w 54"/>
                  <a:gd name="T5" fmla="*/ 60 h 207"/>
                  <a:gd name="T6" fmla="*/ 0 w 54"/>
                  <a:gd name="T7" fmla="*/ 0 h 207"/>
                  <a:gd name="T8" fmla="*/ 0 w 54"/>
                  <a:gd name="T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7">
                    <a:moveTo>
                      <a:pt x="0" y="147"/>
                    </a:moveTo>
                    <a:lnTo>
                      <a:pt x="54" y="207"/>
                    </a:lnTo>
                    <a:lnTo>
                      <a:pt x="54" y="60"/>
                    </a:lnTo>
                    <a:lnTo>
                      <a:pt x="0" y="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Rectangle 12">
                <a:extLst>
                  <a:ext uri="{FF2B5EF4-FFF2-40B4-BE49-F238E27FC236}">
                    <a16:creationId xmlns:a16="http://schemas.microsoft.com/office/drawing/2014/main" id="{6CA02375-AF0C-427D-A248-36BF1C564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" y="1861"/>
                <a:ext cx="453" cy="147"/>
              </a:xfrm>
              <a:prstGeom prst="rect">
                <a:avLst/>
              </a:prstGeom>
              <a:solidFill>
                <a:srgbClr val="CD73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Rectangle 13">
                <a:extLst>
                  <a:ext uri="{FF2B5EF4-FFF2-40B4-BE49-F238E27FC236}">
                    <a16:creationId xmlns:a16="http://schemas.microsoft.com/office/drawing/2014/main" id="{888FD9B1-89E7-4E4C-8C1A-C4BD49C80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" y="1901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1" name="Rectangle 14">
                <a:extLst>
                  <a:ext uri="{FF2B5EF4-FFF2-40B4-BE49-F238E27FC236}">
                    <a16:creationId xmlns:a16="http://schemas.microsoft.com/office/drawing/2014/main" id="{236D01B7-BFDB-4DE0-AA3D-93615E33A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901"/>
                <a:ext cx="19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2" name="Freeform 15">
                <a:extLst>
                  <a:ext uri="{FF2B5EF4-FFF2-40B4-BE49-F238E27FC236}">
                    <a16:creationId xmlns:a16="http://schemas.microsoft.com/office/drawing/2014/main" id="{AEB44E3A-C699-4A6B-9099-0021ECCAB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288"/>
                <a:ext cx="54" cy="478"/>
              </a:xfrm>
              <a:custGeom>
                <a:avLst/>
                <a:gdLst>
                  <a:gd name="T0" fmla="*/ 0 w 54"/>
                  <a:gd name="T1" fmla="*/ 0 h 478"/>
                  <a:gd name="T2" fmla="*/ 0 w 54"/>
                  <a:gd name="T3" fmla="*/ 419 h 478"/>
                  <a:gd name="T4" fmla="*/ 54 w 54"/>
                  <a:gd name="T5" fmla="*/ 478 h 478"/>
                  <a:gd name="T6" fmla="*/ 54 w 54"/>
                  <a:gd name="T7" fmla="*/ 59 h 478"/>
                  <a:gd name="T8" fmla="*/ 0 w 54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8">
                    <a:moveTo>
                      <a:pt x="0" y="0"/>
                    </a:moveTo>
                    <a:lnTo>
                      <a:pt x="0" y="419"/>
                    </a:lnTo>
                    <a:lnTo>
                      <a:pt x="54" y="478"/>
                    </a:lnTo>
                    <a:lnTo>
                      <a:pt x="54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Rectangle 16">
                <a:extLst>
                  <a:ext uri="{FF2B5EF4-FFF2-40B4-BE49-F238E27FC236}">
                    <a16:creationId xmlns:a16="http://schemas.microsoft.com/office/drawing/2014/main" id="{D14A2F6F-A3B7-456A-B725-B353D0637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1288"/>
                <a:ext cx="452" cy="419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Rectangle 17">
                <a:extLst>
                  <a:ext uri="{FF2B5EF4-FFF2-40B4-BE49-F238E27FC236}">
                    <a16:creationId xmlns:a16="http://schemas.microsoft.com/office/drawing/2014/main" id="{AF7E7D97-D821-4BE8-A99A-0995E99F0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463"/>
                <a:ext cx="314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Producers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5" name="Freeform 18">
                <a:extLst>
                  <a:ext uri="{FF2B5EF4-FFF2-40B4-BE49-F238E27FC236}">
                    <a16:creationId xmlns:a16="http://schemas.microsoft.com/office/drawing/2014/main" id="{6AE49C52-1A4E-4F14-A74A-F9AD58EAE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1707"/>
                <a:ext cx="506" cy="59"/>
              </a:xfrm>
              <a:custGeom>
                <a:avLst/>
                <a:gdLst>
                  <a:gd name="T0" fmla="*/ 452 w 506"/>
                  <a:gd name="T1" fmla="*/ 0 h 59"/>
                  <a:gd name="T2" fmla="*/ 0 w 506"/>
                  <a:gd name="T3" fmla="*/ 0 h 59"/>
                  <a:gd name="T4" fmla="*/ 54 w 506"/>
                  <a:gd name="T5" fmla="*/ 59 h 59"/>
                  <a:gd name="T6" fmla="*/ 506 w 506"/>
                  <a:gd name="T7" fmla="*/ 59 h 59"/>
                  <a:gd name="T8" fmla="*/ 452 w 50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59">
                    <a:moveTo>
                      <a:pt x="452" y="0"/>
                    </a:moveTo>
                    <a:lnTo>
                      <a:pt x="0" y="0"/>
                    </a:lnTo>
                    <a:lnTo>
                      <a:pt x="54" y="59"/>
                    </a:lnTo>
                    <a:lnTo>
                      <a:pt x="506" y="59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19">
                <a:extLst>
                  <a:ext uri="{FF2B5EF4-FFF2-40B4-BE49-F238E27FC236}">
                    <a16:creationId xmlns:a16="http://schemas.microsoft.com/office/drawing/2014/main" id="{BB520226-CA07-4B54-B43C-61CB03D73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140"/>
                <a:ext cx="54" cy="207"/>
              </a:xfrm>
              <a:custGeom>
                <a:avLst/>
                <a:gdLst>
                  <a:gd name="T0" fmla="*/ 0 w 54"/>
                  <a:gd name="T1" fmla="*/ 148 h 207"/>
                  <a:gd name="T2" fmla="*/ 54 w 54"/>
                  <a:gd name="T3" fmla="*/ 207 h 207"/>
                  <a:gd name="T4" fmla="*/ 54 w 54"/>
                  <a:gd name="T5" fmla="*/ 60 h 207"/>
                  <a:gd name="T6" fmla="*/ 0 w 54"/>
                  <a:gd name="T7" fmla="*/ 0 h 207"/>
                  <a:gd name="T8" fmla="*/ 0 w 54"/>
                  <a:gd name="T9" fmla="*/ 14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7">
                    <a:moveTo>
                      <a:pt x="0" y="148"/>
                    </a:moveTo>
                    <a:lnTo>
                      <a:pt x="54" y="207"/>
                    </a:lnTo>
                    <a:lnTo>
                      <a:pt x="54" y="60"/>
                    </a:lnTo>
                    <a:lnTo>
                      <a:pt x="0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Rectangle 20">
                <a:extLst>
                  <a:ext uri="{FF2B5EF4-FFF2-40B4-BE49-F238E27FC236}">
                    <a16:creationId xmlns:a16="http://schemas.microsoft.com/office/drawing/2014/main" id="{D83F19AB-4C30-4A57-A7C2-8422034E3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1140"/>
                <a:ext cx="452" cy="148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Rectangle 21">
                <a:extLst>
                  <a:ext uri="{FF2B5EF4-FFF2-40B4-BE49-F238E27FC236}">
                    <a16:creationId xmlns:a16="http://schemas.microsoft.com/office/drawing/2014/main" id="{C0C8D87D-F581-447A-9E10-7232A7E4B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1180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9" name="Rectangle 22">
                <a:extLst>
                  <a:ext uri="{FF2B5EF4-FFF2-40B4-BE49-F238E27FC236}">
                    <a16:creationId xmlns:a16="http://schemas.microsoft.com/office/drawing/2014/main" id="{A5F4302C-476F-4431-99FA-E0CB5F265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1180"/>
                <a:ext cx="236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CM.DB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0" name="Freeform 23">
                <a:extLst>
                  <a:ext uri="{FF2B5EF4-FFF2-40B4-BE49-F238E27FC236}">
                    <a16:creationId xmlns:a16="http://schemas.microsoft.com/office/drawing/2014/main" id="{3BDB8E5D-E21E-481C-A546-86D198BD6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008"/>
                <a:ext cx="54" cy="479"/>
              </a:xfrm>
              <a:custGeom>
                <a:avLst/>
                <a:gdLst>
                  <a:gd name="T0" fmla="*/ 0 w 54"/>
                  <a:gd name="T1" fmla="*/ 0 h 479"/>
                  <a:gd name="T2" fmla="*/ 0 w 54"/>
                  <a:gd name="T3" fmla="*/ 420 h 479"/>
                  <a:gd name="T4" fmla="*/ 54 w 54"/>
                  <a:gd name="T5" fmla="*/ 479 h 479"/>
                  <a:gd name="T6" fmla="*/ 54 w 54"/>
                  <a:gd name="T7" fmla="*/ 60 h 479"/>
                  <a:gd name="T8" fmla="*/ 0 w 54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9">
                    <a:moveTo>
                      <a:pt x="0" y="0"/>
                    </a:moveTo>
                    <a:lnTo>
                      <a:pt x="0" y="420"/>
                    </a:lnTo>
                    <a:lnTo>
                      <a:pt x="54" y="479"/>
                    </a:lnTo>
                    <a:lnTo>
                      <a:pt x="5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Rectangle 24">
                <a:extLst>
                  <a:ext uri="{FF2B5EF4-FFF2-40B4-BE49-F238E27FC236}">
                    <a16:creationId xmlns:a16="http://schemas.microsoft.com/office/drawing/2014/main" id="{966E24FF-94A7-414E-8BB2-017C28A43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2008"/>
                <a:ext cx="452" cy="42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Rectangle 25">
                <a:extLst>
                  <a:ext uri="{FF2B5EF4-FFF2-40B4-BE49-F238E27FC236}">
                    <a16:creationId xmlns:a16="http://schemas.microsoft.com/office/drawing/2014/main" id="{82F2BFEF-7178-467C-A98A-4548F365D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2184"/>
                <a:ext cx="445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Quality Control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3" name="Freeform 26">
                <a:extLst>
                  <a:ext uri="{FF2B5EF4-FFF2-40B4-BE49-F238E27FC236}">
                    <a16:creationId xmlns:a16="http://schemas.microsoft.com/office/drawing/2014/main" id="{097ED860-CA58-456B-9217-A52B20F28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2428"/>
                <a:ext cx="506" cy="59"/>
              </a:xfrm>
              <a:custGeom>
                <a:avLst/>
                <a:gdLst>
                  <a:gd name="T0" fmla="*/ 452 w 506"/>
                  <a:gd name="T1" fmla="*/ 0 h 59"/>
                  <a:gd name="T2" fmla="*/ 0 w 506"/>
                  <a:gd name="T3" fmla="*/ 0 h 59"/>
                  <a:gd name="T4" fmla="*/ 54 w 506"/>
                  <a:gd name="T5" fmla="*/ 59 h 59"/>
                  <a:gd name="T6" fmla="*/ 506 w 506"/>
                  <a:gd name="T7" fmla="*/ 59 h 59"/>
                  <a:gd name="T8" fmla="*/ 452 w 50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59">
                    <a:moveTo>
                      <a:pt x="452" y="0"/>
                    </a:moveTo>
                    <a:lnTo>
                      <a:pt x="0" y="0"/>
                    </a:lnTo>
                    <a:lnTo>
                      <a:pt x="54" y="59"/>
                    </a:lnTo>
                    <a:lnTo>
                      <a:pt x="506" y="59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27">
                <a:extLst>
                  <a:ext uri="{FF2B5EF4-FFF2-40B4-BE49-F238E27FC236}">
                    <a16:creationId xmlns:a16="http://schemas.microsoft.com/office/drawing/2014/main" id="{D9694403-6860-46E9-9CE9-D2FA53DD6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861"/>
                <a:ext cx="54" cy="207"/>
              </a:xfrm>
              <a:custGeom>
                <a:avLst/>
                <a:gdLst>
                  <a:gd name="T0" fmla="*/ 0 w 54"/>
                  <a:gd name="T1" fmla="*/ 147 h 207"/>
                  <a:gd name="T2" fmla="*/ 54 w 54"/>
                  <a:gd name="T3" fmla="*/ 207 h 207"/>
                  <a:gd name="T4" fmla="*/ 54 w 54"/>
                  <a:gd name="T5" fmla="*/ 60 h 207"/>
                  <a:gd name="T6" fmla="*/ 0 w 54"/>
                  <a:gd name="T7" fmla="*/ 0 h 207"/>
                  <a:gd name="T8" fmla="*/ 0 w 54"/>
                  <a:gd name="T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7">
                    <a:moveTo>
                      <a:pt x="0" y="147"/>
                    </a:moveTo>
                    <a:lnTo>
                      <a:pt x="54" y="207"/>
                    </a:lnTo>
                    <a:lnTo>
                      <a:pt x="54" y="60"/>
                    </a:lnTo>
                    <a:lnTo>
                      <a:pt x="0" y="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Rectangle 28">
                <a:extLst>
                  <a:ext uri="{FF2B5EF4-FFF2-40B4-BE49-F238E27FC236}">
                    <a16:creationId xmlns:a16="http://schemas.microsoft.com/office/drawing/2014/main" id="{C7CA7A57-0E53-4796-AD6A-982582000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1861"/>
                <a:ext cx="452" cy="147"/>
              </a:xfrm>
              <a:prstGeom prst="rect">
                <a:avLst/>
              </a:prstGeom>
              <a:solidFill>
                <a:srgbClr val="85A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Rectangle 29">
                <a:extLst>
                  <a:ext uri="{FF2B5EF4-FFF2-40B4-BE49-F238E27FC236}">
                    <a16:creationId xmlns:a16="http://schemas.microsoft.com/office/drawing/2014/main" id="{F5F29C31-073E-479A-B787-89CA381B5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1901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7" name="Rectangle 30">
                <a:extLst>
                  <a:ext uri="{FF2B5EF4-FFF2-40B4-BE49-F238E27FC236}">
                    <a16:creationId xmlns:a16="http://schemas.microsoft.com/office/drawing/2014/main" id="{8CFA416F-A4F0-4489-A52C-9956263AE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1901"/>
                <a:ext cx="1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CM.Q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8" name="Freeform 31">
                <a:extLst>
                  <a:ext uri="{FF2B5EF4-FFF2-40B4-BE49-F238E27FC236}">
                    <a16:creationId xmlns:a16="http://schemas.microsoft.com/office/drawing/2014/main" id="{6F7E78B9-72EF-4373-83BB-F327F0E7D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2005"/>
                <a:ext cx="53" cy="469"/>
              </a:xfrm>
              <a:custGeom>
                <a:avLst/>
                <a:gdLst>
                  <a:gd name="T0" fmla="*/ 0 w 53"/>
                  <a:gd name="T1" fmla="*/ 0 h 469"/>
                  <a:gd name="T2" fmla="*/ 0 w 53"/>
                  <a:gd name="T3" fmla="*/ 410 h 469"/>
                  <a:gd name="T4" fmla="*/ 53 w 53"/>
                  <a:gd name="T5" fmla="*/ 469 h 469"/>
                  <a:gd name="T6" fmla="*/ 53 w 53"/>
                  <a:gd name="T7" fmla="*/ 60 h 469"/>
                  <a:gd name="T8" fmla="*/ 0 w 53"/>
                  <a:gd name="T9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69">
                    <a:moveTo>
                      <a:pt x="0" y="0"/>
                    </a:moveTo>
                    <a:lnTo>
                      <a:pt x="0" y="410"/>
                    </a:lnTo>
                    <a:lnTo>
                      <a:pt x="53" y="469"/>
                    </a:lnTo>
                    <a:lnTo>
                      <a:pt x="53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Rectangle 32">
                <a:extLst>
                  <a:ext uri="{FF2B5EF4-FFF2-40B4-BE49-F238E27FC236}">
                    <a16:creationId xmlns:a16="http://schemas.microsoft.com/office/drawing/2014/main" id="{FA54C2B7-721F-4984-9F8D-874A70029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005"/>
                <a:ext cx="441" cy="41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Rectangle 33">
                <a:extLst>
                  <a:ext uri="{FF2B5EF4-FFF2-40B4-BE49-F238E27FC236}">
                    <a16:creationId xmlns:a16="http://schemas.microsoft.com/office/drawing/2014/main" id="{0367731B-7A88-4F51-8100-A6DB7952D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" y="2176"/>
                <a:ext cx="27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Invoicing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1" name="Freeform 34">
                <a:extLst>
                  <a:ext uri="{FF2B5EF4-FFF2-40B4-BE49-F238E27FC236}">
                    <a16:creationId xmlns:a16="http://schemas.microsoft.com/office/drawing/2014/main" id="{36BCEE75-D74C-4A8B-A5E2-EF6A88500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415"/>
                <a:ext cx="494" cy="59"/>
              </a:xfrm>
              <a:custGeom>
                <a:avLst/>
                <a:gdLst>
                  <a:gd name="T0" fmla="*/ 441 w 494"/>
                  <a:gd name="T1" fmla="*/ 0 h 59"/>
                  <a:gd name="T2" fmla="*/ 0 w 494"/>
                  <a:gd name="T3" fmla="*/ 0 h 59"/>
                  <a:gd name="T4" fmla="*/ 53 w 494"/>
                  <a:gd name="T5" fmla="*/ 59 h 59"/>
                  <a:gd name="T6" fmla="*/ 494 w 494"/>
                  <a:gd name="T7" fmla="*/ 59 h 59"/>
                  <a:gd name="T8" fmla="*/ 441 w 49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59">
                    <a:moveTo>
                      <a:pt x="441" y="0"/>
                    </a:moveTo>
                    <a:lnTo>
                      <a:pt x="0" y="0"/>
                    </a:lnTo>
                    <a:lnTo>
                      <a:pt x="53" y="59"/>
                    </a:lnTo>
                    <a:lnTo>
                      <a:pt x="494" y="5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35">
                <a:extLst>
                  <a:ext uri="{FF2B5EF4-FFF2-40B4-BE49-F238E27FC236}">
                    <a16:creationId xmlns:a16="http://schemas.microsoft.com/office/drawing/2014/main" id="{46710395-9091-4B0B-9D9C-BBC8B16C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1861"/>
                <a:ext cx="53" cy="204"/>
              </a:xfrm>
              <a:custGeom>
                <a:avLst/>
                <a:gdLst>
                  <a:gd name="T0" fmla="*/ 0 w 53"/>
                  <a:gd name="T1" fmla="*/ 144 h 204"/>
                  <a:gd name="T2" fmla="*/ 53 w 53"/>
                  <a:gd name="T3" fmla="*/ 204 h 204"/>
                  <a:gd name="T4" fmla="*/ 53 w 53"/>
                  <a:gd name="T5" fmla="*/ 60 h 204"/>
                  <a:gd name="T6" fmla="*/ 0 w 53"/>
                  <a:gd name="T7" fmla="*/ 0 h 204"/>
                  <a:gd name="T8" fmla="*/ 0 w 53"/>
                  <a:gd name="T9" fmla="*/ 1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04">
                    <a:moveTo>
                      <a:pt x="0" y="144"/>
                    </a:moveTo>
                    <a:lnTo>
                      <a:pt x="53" y="204"/>
                    </a:lnTo>
                    <a:lnTo>
                      <a:pt x="53" y="6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Rectangle 36">
                <a:extLst>
                  <a:ext uri="{FF2B5EF4-FFF2-40B4-BE49-F238E27FC236}">
                    <a16:creationId xmlns:a16="http://schemas.microsoft.com/office/drawing/2014/main" id="{2BD5FB7E-6A01-45B9-A198-E47AB690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861"/>
                <a:ext cx="441" cy="144"/>
              </a:xfrm>
              <a:prstGeom prst="rect">
                <a:avLst/>
              </a:prstGeom>
              <a:solidFill>
                <a:srgbClr val="92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Rectangle 37">
                <a:extLst>
                  <a:ext uri="{FF2B5EF4-FFF2-40B4-BE49-F238E27FC236}">
                    <a16:creationId xmlns:a16="http://schemas.microsoft.com/office/drawing/2014/main" id="{FBF45C79-FA33-4F34-9E76-07D5AD744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" y="1899"/>
                <a:ext cx="25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MCM.Fi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5" name="Freeform 38">
                <a:extLst>
                  <a:ext uri="{FF2B5EF4-FFF2-40B4-BE49-F238E27FC236}">
                    <a16:creationId xmlns:a16="http://schemas.microsoft.com/office/drawing/2014/main" id="{531450B0-27DD-460A-A727-CCF886095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727"/>
                <a:ext cx="53" cy="471"/>
              </a:xfrm>
              <a:custGeom>
                <a:avLst/>
                <a:gdLst>
                  <a:gd name="T0" fmla="*/ 0 w 53"/>
                  <a:gd name="T1" fmla="*/ 0 h 471"/>
                  <a:gd name="T2" fmla="*/ 0 w 53"/>
                  <a:gd name="T3" fmla="*/ 411 h 471"/>
                  <a:gd name="T4" fmla="*/ 53 w 53"/>
                  <a:gd name="T5" fmla="*/ 471 h 471"/>
                  <a:gd name="T6" fmla="*/ 53 w 53"/>
                  <a:gd name="T7" fmla="*/ 59 h 471"/>
                  <a:gd name="T8" fmla="*/ 0 w 53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71">
                    <a:moveTo>
                      <a:pt x="0" y="0"/>
                    </a:moveTo>
                    <a:lnTo>
                      <a:pt x="0" y="411"/>
                    </a:lnTo>
                    <a:lnTo>
                      <a:pt x="53" y="471"/>
                    </a:lnTo>
                    <a:lnTo>
                      <a:pt x="53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Rectangle 39">
                <a:extLst>
                  <a:ext uri="{FF2B5EF4-FFF2-40B4-BE49-F238E27FC236}">
                    <a16:creationId xmlns:a16="http://schemas.microsoft.com/office/drawing/2014/main" id="{272BBDDF-21F2-40A2-9B57-39DB9015B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2727"/>
                <a:ext cx="444" cy="41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Rectangle 40">
                <a:extLst>
                  <a:ext uri="{FF2B5EF4-FFF2-40B4-BE49-F238E27FC236}">
                    <a16:creationId xmlns:a16="http://schemas.microsoft.com/office/drawing/2014/main" id="{3F38BDD7-783B-493F-8069-298BC0BEE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2900"/>
                <a:ext cx="246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Reports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8" name="Freeform 41">
                <a:extLst>
                  <a:ext uri="{FF2B5EF4-FFF2-40B4-BE49-F238E27FC236}">
                    <a16:creationId xmlns:a16="http://schemas.microsoft.com/office/drawing/2014/main" id="{055145C7-1948-44F9-8721-632DEF075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3138"/>
                <a:ext cx="497" cy="60"/>
              </a:xfrm>
              <a:custGeom>
                <a:avLst/>
                <a:gdLst>
                  <a:gd name="T0" fmla="*/ 444 w 497"/>
                  <a:gd name="T1" fmla="*/ 0 h 60"/>
                  <a:gd name="T2" fmla="*/ 0 w 497"/>
                  <a:gd name="T3" fmla="*/ 0 h 60"/>
                  <a:gd name="T4" fmla="*/ 53 w 497"/>
                  <a:gd name="T5" fmla="*/ 60 h 60"/>
                  <a:gd name="T6" fmla="*/ 497 w 497"/>
                  <a:gd name="T7" fmla="*/ 60 h 60"/>
                  <a:gd name="T8" fmla="*/ 444 w 49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" h="60">
                    <a:moveTo>
                      <a:pt x="444" y="0"/>
                    </a:moveTo>
                    <a:lnTo>
                      <a:pt x="0" y="0"/>
                    </a:lnTo>
                    <a:lnTo>
                      <a:pt x="53" y="60"/>
                    </a:lnTo>
                    <a:lnTo>
                      <a:pt x="497" y="6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42">
                <a:extLst>
                  <a:ext uri="{FF2B5EF4-FFF2-40B4-BE49-F238E27FC236}">
                    <a16:creationId xmlns:a16="http://schemas.microsoft.com/office/drawing/2014/main" id="{AFDAE6A7-3C42-47FA-81D0-E152E4E25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582"/>
                <a:ext cx="53" cy="204"/>
              </a:xfrm>
              <a:custGeom>
                <a:avLst/>
                <a:gdLst>
                  <a:gd name="T0" fmla="*/ 0 w 53"/>
                  <a:gd name="T1" fmla="*/ 145 h 204"/>
                  <a:gd name="T2" fmla="*/ 53 w 53"/>
                  <a:gd name="T3" fmla="*/ 204 h 204"/>
                  <a:gd name="T4" fmla="*/ 53 w 53"/>
                  <a:gd name="T5" fmla="*/ 59 h 204"/>
                  <a:gd name="T6" fmla="*/ 0 w 53"/>
                  <a:gd name="T7" fmla="*/ 0 h 204"/>
                  <a:gd name="T8" fmla="*/ 0 w 53"/>
                  <a:gd name="T9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04">
                    <a:moveTo>
                      <a:pt x="0" y="145"/>
                    </a:moveTo>
                    <a:lnTo>
                      <a:pt x="53" y="204"/>
                    </a:lnTo>
                    <a:lnTo>
                      <a:pt x="53" y="59"/>
                    </a:lnTo>
                    <a:lnTo>
                      <a:pt x="0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Rectangle 43">
                <a:extLst>
                  <a:ext uri="{FF2B5EF4-FFF2-40B4-BE49-F238E27FC236}">
                    <a16:creationId xmlns:a16="http://schemas.microsoft.com/office/drawing/2014/main" id="{C78549E1-22BA-4798-A31B-97E5C3320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2582"/>
                <a:ext cx="444" cy="145"/>
              </a:xfrm>
              <a:prstGeom prst="rect">
                <a:avLst/>
              </a:prstGeom>
              <a:solidFill>
                <a:srgbClr val="71B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Rectangle 44">
                <a:extLst>
                  <a:ext uri="{FF2B5EF4-FFF2-40B4-BE49-F238E27FC236}">
                    <a16:creationId xmlns:a16="http://schemas.microsoft.com/office/drawing/2014/main" id="{F0E98486-76A6-40FC-8ECF-3F4064FCB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2622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2" name="Rectangle 45">
                <a:extLst>
                  <a:ext uri="{FF2B5EF4-FFF2-40B4-BE49-F238E27FC236}">
                    <a16:creationId xmlns:a16="http://schemas.microsoft.com/office/drawing/2014/main" id="{14686774-7663-49DF-A7D1-797B83256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622"/>
                <a:ext cx="351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CM.Report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3" name="Rectangle 46">
                <a:extLst>
                  <a:ext uri="{FF2B5EF4-FFF2-40B4-BE49-F238E27FC236}">
                    <a16:creationId xmlns:a16="http://schemas.microsoft.com/office/drawing/2014/main" id="{4DABCB67-D74C-4994-965B-2046ED2F1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66"/>
                <a:ext cx="283" cy="10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Rectangle 47">
                <a:extLst>
                  <a:ext uri="{FF2B5EF4-FFF2-40B4-BE49-F238E27FC236}">
                    <a16:creationId xmlns:a16="http://schemas.microsoft.com/office/drawing/2014/main" id="{B448CD22-CF12-458E-A8C2-100DCE17E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76"/>
                <a:ext cx="283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Rectangle 48">
                <a:extLst>
                  <a:ext uri="{FF2B5EF4-FFF2-40B4-BE49-F238E27FC236}">
                    <a16:creationId xmlns:a16="http://schemas.microsoft.com/office/drawing/2014/main" id="{986F4221-A54D-4849-8A9A-90814321B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81"/>
                <a:ext cx="283" cy="6"/>
              </a:xfrm>
              <a:prstGeom prst="rect">
                <a:avLst/>
              </a:prstGeom>
              <a:solidFill>
                <a:srgbClr val="E2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Rectangle 49">
                <a:extLst>
                  <a:ext uri="{FF2B5EF4-FFF2-40B4-BE49-F238E27FC236}">
                    <a16:creationId xmlns:a16="http://schemas.microsoft.com/office/drawing/2014/main" id="{5D26B3B3-9F9C-44FE-8679-244392306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87"/>
                <a:ext cx="283" cy="5"/>
              </a:xfrm>
              <a:prstGeom prst="rect">
                <a:avLst/>
              </a:prstGeom>
              <a:solidFill>
                <a:srgbClr val="E2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Rectangle 50">
                <a:extLst>
                  <a:ext uri="{FF2B5EF4-FFF2-40B4-BE49-F238E27FC236}">
                    <a16:creationId xmlns:a16="http://schemas.microsoft.com/office/drawing/2014/main" id="{33BD33E5-2A51-4473-87F7-E6239EE0E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92"/>
                <a:ext cx="283" cy="5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Rectangle 51">
                <a:extLst>
                  <a:ext uri="{FF2B5EF4-FFF2-40B4-BE49-F238E27FC236}">
                    <a16:creationId xmlns:a16="http://schemas.microsoft.com/office/drawing/2014/main" id="{6CAEDDA3-2ECA-424E-8A3B-6358FF969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97"/>
                <a:ext cx="283" cy="5"/>
              </a:xfrm>
              <a:prstGeom prst="rect">
                <a:avLst/>
              </a:prstGeom>
              <a:solidFill>
                <a:srgbClr val="E4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Rectangle 52">
                <a:extLst>
                  <a:ext uri="{FF2B5EF4-FFF2-40B4-BE49-F238E27FC236}">
                    <a16:creationId xmlns:a16="http://schemas.microsoft.com/office/drawing/2014/main" id="{103F835F-BDF4-4807-AD20-CB49ABF43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02"/>
                <a:ext cx="283" cy="6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Rectangle 53">
                <a:extLst>
                  <a:ext uri="{FF2B5EF4-FFF2-40B4-BE49-F238E27FC236}">
                    <a16:creationId xmlns:a16="http://schemas.microsoft.com/office/drawing/2014/main" id="{6F028D8D-D80F-4023-ADA5-80F85636E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08"/>
                <a:ext cx="283" cy="5"/>
              </a:xfrm>
              <a:prstGeom prst="rect">
                <a:avLst/>
              </a:prstGeom>
              <a:solidFill>
                <a:srgbClr val="E6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Rectangle 54">
                <a:extLst>
                  <a:ext uri="{FF2B5EF4-FFF2-40B4-BE49-F238E27FC236}">
                    <a16:creationId xmlns:a16="http://schemas.microsoft.com/office/drawing/2014/main" id="{3E683A13-3FC4-4289-8A59-90AF5EA48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13"/>
                <a:ext cx="283" cy="5"/>
              </a:xfrm>
              <a:prstGeom prst="rect">
                <a:avLst/>
              </a:prstGeom>
              <a:solidFill>
                <a:srgbClr val="E7E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Rectangle 55">
                <a:extLst>
                  <a:ext uri="{FF2B5EF4-FFF2-40B4-BE49-F238E27FC236}">
                    <a16:creationId xmlns:a16="http://schemas.microsoft.com/office/drawing/2014/main" id="{A521251D-2A17-4FCA-A26C-59FC7B1BF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18"/>
                <a:ext cx="283" cy="5"/>
              </a:xfrm>
              <a:prstGeom prst="rect">
                <a:avLst/>
              </a:prstGeom>
              <a:solidFill>
                <a:srgbClr val="E8E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Rectangle 56">
                <a:extLst>
                  <a:ext uri="{FF2B5EF4-FFF2-40B4-BE49-F238E27FC236}">
                    <a16:creationId xmlns:a16="http://schemas.microsoft.com/office/drawing/2014/main" id="{7B73FE98-3122-45CE-8020-268F7AFA2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23"/>
                <a:ext cx="283" cy="5"/>
              </a:xfrm>
              <a:prstGeom prst="rect">
                <a:avLst/>
              </a:prstGeom>
              <a:solidFill>
                <a:srgbClr val="EAE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Rectangle 57">
                <a:extLst>
                  <a:ext uri="{FF2B5EF4-FFF2-40B4-BE49-F238E27FC236}">
                    <a16:creationId xmlns:a16="http://schemas.microsoft.com/office/drawing/2014/main" id="{95C39F55-EAFA-4064-A1A6-C2E2718E0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28"/>
                <a:ext cx="283" cy="6"/>
              </a:xfrm>
              <a:prstGeom prst="rect">
                <a:avLst/>
              </a:prstGeom>
              <a:solidFill>
                <a:srgbClr val="EBE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Rectangle 58">
                <a:extLst>
                  <a:ext uri="{FF2B5EF4-FFF2-40B4-BE49-F238E27FC236}">
                    <a16:creationId xmlns:a16="http://schemas.microsoft.com/office/drawing/2014/main" id="{E37B2A38-66CD-45C5-AE6A-0AC694B4F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34"/>
                <a:ext cx="283" cy="5"/>
              </a:xfrm>
              <a:prstGeom prst="rect">
                <a:avLst/>
              </a:prstGeom>
              <a:solidFill>
                <a:srgbClr val="ED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Rectangle 59">
                <a:extLst>
                  <a:ext uri="{FF2B5EF4-FFF2-40B4-BE49-F238E27FC236}">
                    <a16:creationId xmlns:a16="http://schemas.microsoft.com/office/drawing/2014/main" id="{A9DA034C-DA48-4631-B12F-4EDE990B5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39"/>
                <a:ext cx="283" cy="5"/>
              </a:xfrm>
              <a:prstGeom prst="rect">
                <a:avLst/>
              </a:prstGeom>
              <a:solidFill>
                <a:srgbClr val="EEE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Rectangle 60">
                <a:extLst>
                  <a:ext uri="{FF2B5EF4-FFF2-40B4-BE49-F238E27FC236}">
                    <a16:creationId xmlns:a16="http://schemas.microsoft.com/office/drawing/2014/main" id="{DF919170-0354-44CE-89EB-DB5A4236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44"/>
                <a:ext cx="283" cy="5"/>
              </a:xfrm>
              <a:prstGeom prst="rect">
                <a:avLst/>
              </a:prstGeom>
              <a:solidFill>
                <a:srgbClr val="F0EC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Rectangle 61">
                <a:extLst>
                  <a:ext uri="{FF2B5EF4-FFF2-40B4-BE49-F238E27FC236}">
                    <a16:creationId xmlns:a16="http://schemas.microsoft.com/office/drawing/2014/main" id="{93B5283F-1474-488B-8D20-934A8455C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49"/>
                <a:ext cx="283" cy="6"/>
              </a:xfrm>
              <a:prstGeom prst="rect">
                <a:avLst/>
              </a:prstGeom>
              <a:solidFill>
                <a:srgbClr val="F2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62">
                <a:extLst>
                  <a:ext uri="{FF2B5EF4-FFF2-40B4-BE49-F238E27FC236}">
                    <a16:creationId xmlns:a16="http://schemas.microsoft.com/office/drawing/2014/main" id="{0A34FB7F-31D1-41B0-86B8-841BCC1B8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55"/>
                <a:ext cx="283" cy="5"/>
              </a:xfrm>
              <a:prstGeom prst="rect">
                <a:avLst/>
              </a:prstGeom>
              <a:solidFill>
                <a:srgbClr val="F3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Rectangle 63">
                <a:extLst>
                  <a:ext uri="{FF2B5EF4-FFF2-40B4-BE49-F238E27FC236}">
                    <a16:creationId xmlns:a16="http://schemas.microsoft.com/office/drawing/2014/main" id="{782E39D8-E5C6-4159-AF27-CD69DCBAD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60"/>
                <a:ext cx="283" cy="5"/>
              </a:xfrm>
              <a:prstGeom prst="rect">
                <a:avLst/>
              </a:prstGeom>
              <a:solidFill>
                <a:srgbClr val="F5F2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Rectangle 64">
                <a:extLst>
                  <a:ext uri="{FF2B5EF4-FFF2-40B4-BE49-F238E27FC236}">
                    <a16:creationId xmlns:a16="http://schemas.microsoft.com/office/drawing/2014/main" id="{299A7CDD-2E9D-4D42-98CD-73A2AEC7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65"/>
                <a:ext cx="283" cy="5"/>
              </a:xfrm>
              <a:prstGeom prst="rect">
                <a:avLst/>
              </a:prstGeom>
              <a:solidFill>
                <a:srgbClr val="F6F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Rectangle 65">
                <a:extLst>
                  <a:ext uri="{FF2B5EF4-FFF2-40B4-BE49-F238E27FC236}">
                    <a16:creationId xmlns:a16="http://schemas.microsoft.com/office/drawing/2014/main" id="{D934BAB8-8893-4FC7-BA29-1C12DF5CD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70"/>
                <a:ext cx="283" cy="6"/>
              </a:xfrm>
              <a:prstGeom prst="rect">
                <a:avLst/>
              </a:prstGeom>
              <a:solidFill>
                <a:srgbClr val="F8F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Rectangle 66">
                <a:extLst>
                  <a:ext uri="{FF2B5EF4-FFF2-40B4-BE49-F238E27FC236}">
                    <a16:creationId xmlns:a16="http://schemas.microsoft.com/office/drawing/2014/main" id="{04932B42-A97B-4EF7-B958-3B9F59733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76"/>
                <a:ext cx="283" cy="5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Rectangle 67">
                <a:extLst>
                  <a:ext uri="{FF2B5EF4-FFF2-40B4-BE49-F238E27FC236}">
                    <a16:creationId xmlns:a16="http://schemas.microsoft.com/office/drawing/2014/main" id="{AD457F65-0ED8-4454-943C-B97E713CE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81"/>
                <a:ext cx="283" cy="5"/>
              </a:xfrm>
              <a:prstGeom prst="rect">
                <a:avLst/>
              </a:prstGeom>
              <a:solidFill>
                <a:srgbClr val="FA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Rectangle 68">
                <a:extLst>
                  <a:ext uri="{FF2B5EF4-FFF2-40B4-BE49-F238E27FC236}">
                    <a16:creationId xmlns:a16="http://schemas.microsoft.com/office/drawing/2014/main" id="{3939835C-C9D9-4A44-9570-CAA17FBC5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86"/>
                <a:ext cx="283" cy="5"/>
              </a:xfrm>
              <a:prstGeom prst="rect">
                <a:avLst/>
              </a:prstGeom>
              <a:solidFill>
                <a:srgbClr val="FBFA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Rectangle 69">
                <a:extLst>
                  <a:ext uri="{FF2B5EF4-FFF2-40B4-BE49-F238E27FC236}">
                    <a16:creationId xmlns:a16="http://schemas.microsoft.com/office/drawing/2014/main" id="{771378C3-9D4D-4D21-B4C9-10A2D4C76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91"/>
                <a:ext cx="283" cy="6"/>
              </a:xfrm>
              <a:prstGeom prst="rect">
                <a:avLst/>
              </a:prstGeom>
              <a:solidFill>
                <a:srgbClr val="FC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Rectangle 70">
                <a:extLst>
                  <a:ext uri="{FF2B5EF4-FFF2-40B4-BE49-F238E27FC236}">
                    <a16:creationId xmlns:a16="http://schemas.microsoft.com/office/drawing/2014/main" id="{97440C64-9969-4908-A7EB-680F7BC3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97"/>
                <a:ext cx="283" cy="5"/>
              </a:xfrm>
              <a:prstGeom prst="rect">
                <a:avLst/>
              </a:prstGeom>
              <a:solidFill>
                <a:srgbClr val="FD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Rectangle 71">
                <a:extLst>
                  <a:ext uri="{FF2B5EF4-FFF2-40B4-BE49-F238E27FC236}">
                    <a16:creationId xmlns:a16="http://schemas.microsoft.com/office/drawing/2014/main" id="{8FEE4429-92E4-4180-9EA9-EDD1370E4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02"/>
                <a:ext cx="283" cy="5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Rectangle 72">
                <a:extLst>
                  <a:ext uri="{FF2B5EF4-FFF2-40B4-BE49-F238E27FC236}">
                    <a16:creationId xmlns:a16="http://schemas.microsoft.com/office/drawing/2014/main" id="{03190B2D-D746-4E74-B4C0-5A35AD24C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07"/>
                <a:ext cx="283" cy="5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Rectangle 73">
                <a:extLst>
                  <a:ext uri="{FF2B5EF4-FFF2-40B4-BE49-F238E27FC236}">
                    <a16:creationId xmlns:a16="http://schemas.microsoft.com/office/drawing/2014/main" id="{BDAFCE80-E952-4D50-97D6-C027BBD3F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12"/>
                <a:ext cx="283" cy="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Rectangle 74">
                <a:extLst>
                  <a:ext uri="{FF2B5EF4-FFF2-40B4-BE49-F238E27FC236}">
                    <a16:creationId xmlns:a16="http://schemas.microsoft.com/office/drawing/2014/main" id="{71D73DCE-037E-4BD0-B9A4-8A32E6464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18"/>
                <a:ext cx="283" cy="5"/>
              </a:xfrm>
              <a:prstGeom prst="rect">
                <a:avLst/>
              </a:prstGeom>
              <a:solidFill>
                <a:srgbClr val="FF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Rectangle 75">
                <a:extLst>
                  <a:ext uri="{FF2B5EF4-FFF2-40B4-BE49-F238E27FC236}">
                    <a16:creationId xmlns:a16="http://schemas.microsoft.com/office/drawing/2014/main" id="{346C02A4-6597-4C64-94C2-699181E4B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23"/>
                <a:ext cx="283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76">
                <a:extLst>
                  <a:ext uri="{FF2B5EF4-FFF2-40B4-BE49-F238E27FC236}">
                    <a16:creationId xmlns:a16="http://schemas.microsoft.com/office/drawing/2014/main" id="{6E6046F4-A568-4474-87E1-DEEEC7C56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070"/>
                <a:ext cx="277" cy="157"/>
              </a:xfrm>
              <a:custGeom>
                <a:avLst/>
                <a:gdLst>
                  <a:gd name="T0" fmla="*/ 322 w 847"/>
                  <a:gd name="T1" fmla="*/ 479 h 479"/>
                  <a:gd name="T2" fmla="*/ 847 w 847"/>
                  <a:gd name="T3" fmla="*/ 181 h 479"/>
                  <a:gd name="T4" fmla="*/ 521 w 847"/>
                  <a:gd name="T5" fmla="*/ 0 h 479"/>
                  <a:gd name="T6" fmla="*/ 0 w 847"/>
                  <a:gd name="T7" fmla="*/ 295 h 479"/>
                  <a:gd name="T8" fmla="*/ 322 w 847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479">
                    <a:moveTo>
                      <a:pt x="322" y="479"/>
                    </a:moveTo>
                    <a:lnTo>
                      <a:pt x="847" y="181"/>
                    </a:lnTo>
                    <a:lnTo>
                      <a:pt x="521" y="0"/>
                    </a:lnTo>
                    <a:lnTo>
                      <a:pt x="0" y="295"/>
                    </a:lnTo>
                    <a:cubicBezTo>
                      <a:pt x="83" y="390"/>
                      <a:pt x="196" y="455"/>
                      <a:pt x="322" y="479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1" name="Picture 77">
                <a:extLst>
                  <a:ext uri="{FF2B5EF4-FFF2-40B4-BE49-F238E27FC236}">
                    <a16:creationId xmlns:a16="http://schemas.microsoft.com/office/drawing/2014/main" id="{E994D687-B90A-4DCF-9C5E-C1399E56B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" y="2165"/>
                <a:ext cx="115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4" name="Freeform 78">
                <a:extLst>
                  <a:ext uri="{FF2B5EF4-FFF2-40B4-BE49-F238E27FC236}">
                    <a16:creationId xmlns:a16="http://schemas.microsoft.com/office/drawing/2014/main" id="{3C3C0B8D-BBD6-47E7-B5FF-2EA234C02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166"/>
                <a:ext cx="106" cy="306"/>
              </a:xfrm>
              <a:custGeom>
                <a:avLst/>
                <a:gdLst>
                  <a:gd name="T0" fmla="*/ 322 w 322"/>
                  <a:gd name="T1" fmla="*/ 185 h 931"/>
                  <a:gd name="T2" fmla="*/ 0 w 322"/>
                  <a:gd name="T3" fmla="*/ 0 h 931"/>
                  <a:gd name="T4" fmla="*/ 0 w 322"/>
                  <a:gd name="T5" fmla="*/ 761 h 931"/>
                  <a:gd name="T6" fmla="*/ 322 w 322"/>
                  <a:gd name="T7" fmla="*/ 931 h 931"/>
                  <a:gd name="T8" fmla="*/ 322 w 322"/>
                  <a:gd name="T9" fmla="*/ 185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931">
                    <a:moveTo>
                      <a:pt x="322" y="185"/>
                    </a:moveTo>
                    <a:cubicBezTo>
                      <a:pt x="196" y="161"/>
                      <a:pt x="83" y="96"/>
                      <a:pt x="0" y="0"/>
                    </a:cubicBezTo>
                    <a:lnTo>
                      <a:pt x="0" y="761"/>
                    </a:lnTo>
                    <a:cubicBezTo>
                      <a:pt x="84" y="852"/>
                      <a:pt x="198" y="912"/>
                      <a:pt x="322" y="931"/>
                    </a:cubicBezTo>
                    <a:lnTo>
                      <a:pt x="322" y="185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3" name="Picture 79">
                <a:extLst>
                  <a:ext uri="{FF2B5EF4-FFF2-40B4-BE49-F238E27FC236}">
                    <a16:creationId xmlns:a16="http://schemas.microsoft.com/office/drawing/2014/main" id="{FB837897-4BB4-44CD-A95B-8DD8B080C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" y="2129"/>
                <a:ext cx="17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5" name="Freeform 80">
                <a:extLst>
                  <a:ext uri="{FF2B5EF4-FFF2-40B4-BE49-F238E27FC236}">
                    <a16:creationId xmlns:a16="http://schemas.microsoft.com/office/drawing/2014/main" id="{369C9559-5C01-4271-9870-FA0C469F3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2129"/>
                <a:ext cx="171" cy="342"/>
              </a:xfrm>
              <a:custGeom>
                <a:avLst/>
                <a:gdLst>
                  <a:gd name="T0" fmla="*/ 0 w 171"/>
                  <a:gd name="T1" fmla="*/ 98 h 342"/>
                  <a:gd name="T2" fmla="*/ 0 w 171"/>
                  <a:gd name="T3" fmla="*/ 342 h 342"/>
                  <a:gd name="T4" fmla="*/ 171 w 171"/>
                  <a:gd name="T5" fmla="*/ 245 h 342"/>
                  <a:gd name="T6" fmla="*/ 171 w 171"/>
                  <a:gd name="T7" fmla="*/ 0 h 342"/>
                  <a:gd name="T8" fmla="*/ 0 w 171"/>
                  <a:gd name="T9" fmla="*/ 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42">
                    <a:moveTo>
                      <a:pt x="0" y="98"/>
                    </a:moveTo>
                    <a:lnTo>
                      <a:pt x="0" y="342"/>
                    </a:lnTo>
                    <a:lnTo>
                      <a:pt x="171" y="245"/>
                    </a:lnTo>
                    <a:lnTo>
                      <a:pt x="171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81">
                <a:extLst>
                  <a:ext uri="{FF2B5EF4-FFF2-40B4-BE49-F238E27FC236}">
                    <a16:creationId xmlns:a16="http://schemas.microsoft.com/office/drawing/2014/main" id="{1CBBFF81-9B52-47A8-A6A6-E1605686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069"/>
                <a:ext cx="277" cy="403"/>
              </a:xfrm>
              <a:custGeom>
                <a:avLst/>
                <a:gdLst>
                  <a:gd name="T0" fmla="*/ 847 w 847"/>
                  <a:gd name="T1" fmla="*/ 182 h 1226"/>
                  <a:gd name="T2" fmla="*/ 521 w 847"/>
                  <a:gd name="T3" fmla="*/ 0 h 1226"/>
                  <a:gd name="T4" fmla="*/ 0 w 847"/>
                  <a:gd name="T5" fmla="*/ 296 h 1226"/>
                  <a:gd name="T6" fmla="*/ 0 w 847"/>
                  <a:gd name="T7" fmla="*/ 1056 h 1226"/>
                  <a:gd name="T8" fmla="*/ 322 w 847"/>
                  <a:gd name="T9" fmla="*/ 1226 h 1226"/>
                  <a:gd name="T10" fmla="*/ 847 w 847"/>
                  <a:gd name="T11" fmla="*/ 930 h 1226"/>
                  <a:gd name="T12" fmla="*/ 847 w 847"/>
                  <a:gd name="T13" fmla="*/ 18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7" h="1226">
                    <a:moveTo>
                      <a:pt x="847" y="182"/>
                    </a:moveTo>
                    <a:lnTo>
                      <a:pt x="521" y="0"/>
                    </a:lnTo>
                    <a:lnTo>
                      <a:pt x="0" y="296"/>
                    </a:lnTo>
                    <a:lnTo>
                      <a:pt x="0" y="1056"/>
                    </a:lnTo>
                    <a:cubicBezTo>
                      <a:pt x="84" y="1147"/>
                      <a:pt x="198" y="1207"/>
                      <a:pt x="322" y="1226"/>
                    </a:cubicBezTo>
                    <a:lnTo>
                      <a:pt x="847" y="930"/>
                    </a:lnTo>
                    <a:lnTo>
                      <a:pt x="847" y="18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6" name="Picture 82">
                <a:extLst>
                  <a:ext uri="{FF2B5EF4-FFF2-40B4-BE49-F238E27FC236}">
                    <a16:creationId xmlns:a16="http://schemas.microsoft.com/office/drawing/2014/main" id="{E8482DC2-0AAB-4D48-8C1C-BDAB37378C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2312"/>
                <a:ext cx="2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7" name="Freeform 83">
                <a:extLst>
                  <a:ext uri="{FF2B5EF4-FFF2-40B4-BE49-F238E27FC236}">
                    <a16:creationId xmlns:a16="http://schemas.microsoft.com/office/drawing/2014/main" id="{12509E04-06BE-48F3-88A4-407B02459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316"/>
                <a:ext cx="19" cy="25"/>
              </a:xfrm>
              <a:custGeom>
                <a:avLst/>
                <a:gdLst>
                  <a:gd name="T0" fmla="*/ 17 w 19"/>
                  <a:gd name="T1" fmla="*/ 10 h 25"/>
                  <a:gd name="T2" fmla="*/ 6 w 19"/>
                  <a:gd name="T3" fmla="*/ 2 h 25"/>
                  <a:gd name="T4" fmla="*/ 2 w 19"/>
                  <a:gd name="T5" fmla="*/ 16 h 25"/>
                  <a:gd name="T6" fmla="*/ 14 w 19"/>
                  <a:gd name="T7" fmla="*/ 23 h 25"/>
                  <a:gd name="T8" fmla="*/ 17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7" y="10"/>
                    </a:moveTo>
                    <a:cubicBezTo>
                      <a:pt x="15" y="4"/>
                      <a:pt x="10" y="0"/>
                      <a:pt x="6" y="2"/>
                    </a:cubicBezTo>
                    <a:cubicBezTo>
                      <a:pt x="1" y="4"/>
                      <a:pt x="0" y="10"/>
                      <a:pt x="2" y="16"/>
                    </a:cubicBezTo>
                    <a:cubicBezTo>
                      <a:pt x="4" y="21"/>
                      <a:pt x="9" y="25"/>
                      <a:pt x="14" y="23"/>
                    </a:cubicBezTo>
                    <a:cubicBezTo>
                      <a:pt x="18" y="22"/>
                      <a:pt x="19" y="16"/>
                      <a:pt x="17" y="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84">
                <a:extLst>
                  <a:ext uri="{FF2B5EF4-FFF2-40B4-BE49-F238E27FC236}">
                    <a16:creationId xmlns:a16="http://schemas.microsoft.com/office/drawing/2014/main" id="{F5C84B6E-B4DD-4F29-B0C3-96DF48D2E7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7" y="2368"/>
                <a:ext cx="71" cy="68"/>
              </a:xfrm>
              <a:custGeom>
                <a:avLst/>
                <a:gdLst>
                  <a:gd name="T0" fmla="*/ 0 w 217"/>
                  <a:gd name="T1" fmla="*/ 0 h 207"/>
                  <a:gd name="T2" fmla="*/ 217 w 217"/>
                  <a:gd name="T3" fmla="*/ 116 h 207"/>
                  <a:gd name="T4" fmla="*/ 0 w 217"/>
                  <a:gd name="T5" fmla="*/ 46 h 207"/>
                  <a:gd name="T6" fmla="*/ 217 w 217"/>
                  <a:gd name="T7" fmla="*/ 162 h 207"/>
                  <a:gd name="T8" fmla="*/ 0 w 217"/>
                  <a:gd name="T9" fmla="*/ 91 h 207"/>
                  <a:gd name="T10" fmla="*/ 217 w 217"/>
                  <a:gd name="T11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07">
                    <a:moveTo>
                      <a:pt x="0" y="0"/>
                    </a:moveTo>
                    <a:cubicBezTo>
                      <a:pt x="65" y="56"/>
                      <a:pt x="139" y="95"/>
                      <a:pt x="217" y="116"/>
                    </a:cubicBezTo>
                    <a:moveTo>
                      <a:pt x="0" y="46"/>
                    </a:moveTo>
                    <a:cubicBezTo>
                      <a:pt x="65" y="101"/>
                      <a:pt x="139" y="141"/>
                      <a:pt x="217" y="162"/>
                    </a:cubicBezTo>
                    <a:moveTo>
                      <a:pt x="0" y="91"/>
                    </a:moveTo>
                    <a:cubicBezTo>
                      <a:pt x="65" y="146"/>
                      <a:pt x="139" y="186"/>
                      <a:pt x="217" y="20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85">
                <a:extLst>
                  <a:ext uri="{FF2B5EF4-FFF2-40B4-BE49-F238E27FC236}">
                    <a16:creationId xmlns:a16="http://schemas.microsoft.com/office/drawing/2014/main" id="{35663001-6D4F-4FEF-A817-622577221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213"/>
                <a:ext cx="77" cy="45"/>
              </a:xfrm>
              <a:custGeom>
                <a:avLst/>
                <a:gdLst>
                  <a:gd name="T0" fmla="*/ 8 w 235"/>
                  <a:gd name="T1" fmla="*/ 20 h 137"/>
                  <a:gd name="T2" fmla="*/ 225 w 235"/>
                  <a:gd name="T3" fmla="*/ 137 h 137"/>
                  <a:gd name="T4" fmla="*/ 234 w 235"/>
                  <a:gd name="T5" fmla="*/ 124 h 137"/>
                  <a:gd name="T6" fmla="*/ 225 w 235"/>
                  <a:gd name="T7" fmla="*/ 115 h 137"/>
                  <a:gd name="T8" fmla="*/ 13 w 235"/>
                  <a:gd name="T9" fmla="*/ 3 h 137"/>
                  <a:gd name="T10" fmla="*/ 2 w 235"/>
                  <a:gd name="T11" fmla="*/ 3 h 137"/>
                  <a:gd name="T12" fmla="*/ 1 w 235"/>
                  <a:gd name="T13" fmla="*/ 9 h 137"/>
                  <a:gd name="T14" fmla="*/ 8 w 235"/>
                  <a:gd name="T15" fmla="*/ 2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137">
                    <a:moveTo>
                      <a:pt x="8" y="20"/>
                    </a:moveTo>
                    <a:cubicBezTo>
                      <a:pt x="71" y="75"/>
                      <a:pt x="145" y="114"/>
                      <a:pt x="225" y="137"/>
                    </a:cubicBezTo>
                    <a:cubicBezTo>
                      <a:pt x="231" y="135"/>
                      <a:pt x="235" y="129"/>
                      <a:pt x="234" y="124"/>
                    </a:cubicBezTo>
                    <a:cubicBezTo>
                      <a:pt x="233" y="119"/>
                      <a:pt x="230" y="116"/>
                      <a:pt x="225" y="115"/>
                    </a:cubicBezTo>
                    <a:cubicBezTo>
                      <a:pt x="147" y="94"/>
                      <a:pt x="74" y="56"/>
                      <a:pt x="13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1" y="4"/>
                      <a:pt x="0" y="7"/>
                      <a:pt x="1" y="9"/>
                    </a:cubicBezTo>
                    <a:cubicBezTo>
                      <a:pt x="1" y="13"/>
                      <a:pt x="4" y="18"/>
                      <a:pt x="8" y="2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86">
                <a:extLst>
                  <a:ext uri="{FF2B5EF4-FFF2-40B4-BE49-F238E27FC236}">
                    <a16:creationId xmlns:a16="http://schemas.microsoft.com/office/drawing/2014/main" id="{BC24E312-7033-402D-A0EE-8680CB2F4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213"/>
                <a:ext cx="77" cy="45"/>
              </a:xfrm>
              <a:custGeom>
                <a:avLst/>
                <a:gdLst>
                  <a:gd name="T0" fmla="*/ 3 w 77"/>
                  <a:gd name="T1" fmla="*/ 7 h 45"/>
                  <a:gd name="T2" fmla="*/ 74 w 77"/>
                  <a:gd name="T3" fmla="*/ 45 h 45"/>
                  <a:gd name="T4" fmla="*/ 77 w 77"/>
                  <a:gd name="T5" fmla="*/ 41 h 45"/>
                  <a:gd name="T6" fmla="*/ 74 w 77"/>
                  <a:gd name="T7" fmla="*/ 38 h 45"/>
                  <a:gd name="T8" fmla="*/ 5 w 77"/>
                  <a:gd name="T9" fmla="*/ 1 h 45"/>
                  <a:gd name="T10" fmla="*/ 1 w 77"/>
                  <a:gd name="T11" fmla="*/ 1 h 45"/>
                  <a:gd name="T12" fmla="*/ 1 w 77"/>
                  <a:gd name="T13" fmla="*/ 3 h 45"/>
                  <a:gd name="T14" fmla="*/ 3 w 77"/>
                  <a:gd name="T1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5">
                    <a:moveTo>
                      <a:pt x="3" y="7"/>
                    </a:moveTo>
                    <a:cubicBezTo>
                      <a:pt x="24" y="25"/>
                      <a:pt x="48" y="38"/>
                      <a:pt x="74" y="45"/>
                    </a:cubicBezTo>
                    <a:cubicBezTo>
                      <a:pt x="76" y="45"/>
                      <a:pt x="77" y="43"/>
                      <a:pt x="77" y="41"/>
                    </a:cubicBezTo>
                    <a:cubicBezTo>
                      <a:pt x="77" y="39"/>
                      <a:pt x="76" y="38"/>
                      <a:pt x="74" y="38"/>
                    </a:cubicBezTo>
                    <a:cubicBezTo>
                      <a:pt x="48" y="31"/>
                      <a:pt x="24" y="19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5"/>
                      <a:pt x="2" y="6"/>
                      <a:pt x="3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11" name="Picture 87">
                <a:extLst>
                  <a:ext uri="{FF2B5EF4-FFF2-40B4-BE49-F238E27FC236}">
                    <a16:creationId xmlns:a16="http://schemas.microsoft.com/office/drawing/2014/main" id="{169078A6-3A17-4443-8959-646E049950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2228"/>
                <a:ext cx="3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1" name="Freeform 88">
                <a:extLst>
                  <a:ext uri="{FF2B5EF4-FFF2-40B4-BE49-F238E27FC236}">
                    <a16:creationId xmlns:a16="http://schemas.microsoft.com/office/drawing/2014/main" id="{BB8AC109-321A-4150-8B0B-30560A594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31"/>
                <a:ext cx="24" cy="19"/>
              </a:xfrm>
              <a:custGeom>
                <a:avLst/>
                <a:gdLst>
                  <a:gd name="T0" fmla="*/ 24 w 24"/>
                  <a:gd name="T1" fmla="*/ 18 h 19"/>
                  <a:gd name="T2" fmla="*/ 3 w 24"/>
                  <a:gd name="T3" fmla="*/ 7 h 19"/>
                  <a:gd name="T4" fmla="*/ 15 w 24"/>
                  <a:gd name="T5" fmla="*/ 18 h 19"/>
                  <a:gd name="T6" fmla="*/ 24 w 24"/>
                  <a:gd name="T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9">
                    <a:moveTo>
                      <a:pt x="24" y="18"/>
                    </a:moveTo>
                    <a:cubicBezTo>
                      <a:pt x="20" y="5"/>
                      <a:pt x="10" y="0"/>
                      <a:pt x="3" y="7"/>
                    </a:cubicBezTo>
                    <a:cubicBezTo>
                      <a:pt x="0" y="12"/>
                      <a:pt x="6" y="17"/>
                      <a:pt x="15" y="18"/>
                    </a:cubicBezTo>
                    <a:cubicBezTo>
                      <a:pt x="18" y="19"/>
                      <a:pt x="21" y="19"/>
                      <a:pt x="24" y="18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13" name="Picture 89">
                <a:extLst>
                  <a:ext uri="{FF2B5EF4-FFF2-40B4-BE49-F238E27FC236}">
                    <a16:creationId xmlns:a16="http://schemas.microsoft.com/office/drawing/2014/main" id="{F95533BA-F183-451A-BE70-69382CA12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2239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4" name="Picture 90">
                <a:extLst>
                  <a:ext uri="{FF2B5EF4-FFF2-40B4-BE49-F238E27FC236}">
                    <a16:creationId xmlns:a16="http://schemas.microsoft.com/office/drawing/2014/main" id="{CFE3C942-A587-4BD9-8EC9-D34907D4C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2239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5" name="Picture 91">
                <a:extLst>
                  <a:ext uri="{FF2B5EF4-FFF2-40B4-BE49-F238E27FC236}">
                    <a16:creationId xmlns:a16="http://schemas.microsoft.com/office/drawing/2014/main" id="{9C7EF191-01B1-42AD-BA2E-2DB203A5D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2239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2" name="Freeform 92">
                <a:extLst>
                  <a:ext uri="{FF2B5EF4-FFF2-40B4-BE49-F238E27FC236}">
                    <a16:creationId xmlns:a16="http://schemas.microsoft.com/office/drawing/2014/main" id="{20428704-EAE0-4CD9-AA41-6C19AFF6E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44"/>
                <a:ext cx="71" cy="43"/>
              </a:xfrm>
              <a:custGeom>
                <a:avLst/>
                <a:gdLst>
                  <a:gd name="T0" fmla="*/ 0 w 217"/>
                  <a:gd name="T1" fmla="*/ 15 h 131"/>
                  <a:gd name="T2" fmla="*/ 217 w 217"/>
                  <a:gd name="T3" fmla="*/ 131 h 131"/>
                  <a:gd name="T4" fmla="*/ 217 w 217"/>
                  <a:gd name="T5" fmla="*/ 116 h 131"/>
                  <a:gd name="T6" fmla="*/ 0 w 217"/>
                  <a:gd name="T7" fmla="*/ 0 h 131"/>
                  <a:gd name="T8" fmla="*/ 0 w 217"/>
                  <a:gd name="T9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31">
                    <a:moveTo>
                      <a:pt x="0" y="15"/>
                    </a:moveTo>
                    <a:cubicBezTo>
                      <a:pt x="62" y="70"/>
                      <a:pt x="137" y="109"/>
                      <a:pt x="217" y="131"/>
                    </a:cubicBezTo>
                    <a:lnTo>
                      <a:pt x="217" y="116"/>
                    </a:lnTo>
                    <a:cubicBezTo>
                      <a:pt x="137" y="93"/>
                      <a:pt x="63" y="53"/>
                      <a:pt x="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93">
                <a:extLst>
                  <a:ext uri="{FF2B5EF4-FFF2-40B4-BE49-F238E27FC236}">
                    <a16:creationId xmlns:a16="http://schemas.microsoft.com/office/drawing/2014/main" id="{DB7D073B-B083-4BDC-8AD7-E25937FAF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40"/>
                <a:ext cx="71" cy="58"/>
              </a:xfrm>
              <a:custGeom>
                <a:avLst/>
                <a:gdLst>
                  <a:gd name="T0" fmla="*/ 0 w 217"/>
                  <a:gd name="T1" fmla="*/ 0 h 176"/>
                  <a:gd name="T2" fmla="*/ 0 w 217"/>
                  <a:gd name="T3" fmla="*/ 59 h 176"/>
                  <a:gd name="T4" fmla="*/ 217 w 217"/>
                  <a:gd name="T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0" y="0"/>
                    </a:moveTo>
                    <a:lnTo>
                      <a:pt x="0" y="59"/>
                    </a:lnTo>
                    <a:cubicBezTo>
                      <a:pt x="63" y="113"/>
                      <a:pt x="137" y="152"/>
                      <a:pt x="217" y="17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94">
                <a:extLst>
                  <a:ext uri="{FF2B5EF4-FFF2-40B4-BE49-F238E27FC236}">
                    <a16:creationId xmlns:a16="http://schemas.microsoft.com/office/drawing/2014/main" id="{70B115D8-13BB-4BB4-9B74-8993F44AF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41"/>
                <a:ext cx="71" cy="57"/>
              </a:xfrm>
              <a:custGeom>
                <a:avLst/>
                <a:gdLst>
                  <a:gd name="T0" fmla="*/ 217 w 217"/>
                  <a:gd name="T1" fmla="*/ 176 h 176"/>
                  <a:gd name="T2" fmla="*/ 217 w 217"/>
                  <a:gd name="T3" fmla="*/ 117 h 176"/>
                  <a:gd name="T4" fmla="*/ 0 w 217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217" y="176"/>
                    </a:moveTo>
                    <a:lnTo>
                      <a:pt x="217" y="117"/>
                    </a:lnTo>
                    <a:cubicBezTo>
                      <a:pt x="138" y="93"/>
                      <a:pt x="64" y="5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Rectangle 95">
                <a:extLst>
                  <a:ext uri="{FF2B5EF4-FFF2-40B4-BE49-F238E27FC236}">
                    <a16:creationId xmlns:a16="http://schemas.microsoft.com/office/drawing/2014/main" id="{7BE9CF52-8C61-445A-8BF2-E826FB07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798"/>
                <a:ext cx="283" cy="10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Rectangle 96">
                <a:extLst>
                  <a:ext uri="{FF2B5EF4-FFF2-40B4-BE49-F238E27FC236}">
                    <a16:creationId xmlns:a16="http://schemas.microsoft.com/office/drawing/2014/main" id="{75FDEC38-E8E1-418D-9A3C-3F3E3FC0F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08"/>
                <a:ext cx="283" cy="6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Rectangle 97">
                <a:extLst>
                  <a:ext uri="{FF2B5EF4-FFF2-40B4-BE49-F238E27FC236}">
                    <a16:creationId xmlns:a16="http://schemas.microsoft.com/office/drawing/2014/main" id="{5164B2C0-DEEC-4FE0-B2E5-86D7A325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14"/>
                <a:ext cx="283" cy="5"/>
              </a:xfrm>
              <a:prstGeom prst="rect">
                <a:avLst/>
              </a:prstGeom>
              <a:solidFill>
                <a:srgbClr val="E2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Rectangle 98">
                <a:extLst>
                  <a:ext uri="{FF2B5EF4-FFF2-40B4-BE49-F238E27FC236}">
                    <a16:creationId xmlns:a16="http://schemas.microsoft.com/office/drawing/2014/main" id="{C6AB3E9C-FE28-456B-A5E8-F5A19E70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19"/>
                <a:ext cx="283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Rectangle 99">
                <a:extLst>
                  <a:ext uri="{FF2B5EF4-FFF2-40B4-BE49-F238E27FC236}">
                    <a16:creationId xmlns:a16="http://schemas.microsoft.com/office/drawing/2014/main" id="{4B87B366-4DED-443F-AAC3-89E6D986B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24"/>
                <a:ext cx="283" cy="5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Rectangle 100">
                <a:extLst>
                  <a:ext uri="{FF2B5EF4-FFF2-40B4-BE49-F238E27FC236}">
                    <a16:creationId xmlns:a16="http://schemas.microsoft.com/office/drawing/2014/main" id="{38BB0965-04DA-41EB-B317-F66BF01FB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29"/>
                <a:ext cx="283" cy="6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Rectangle 101">
                <a:extLst>
                  <a:ext uri="{FF2B5EF4-FFF2-40B4-BE49-F238E27FC236}">
                    <a16:creationId xmlns:a16="http://schemas.microsoft.com/office/drawing/2014/main" id="{9469075E-B75D-4E60-850C-35D76232B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35"/>
                <a:ext cx="283" cy="5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Rectangle 102">
                <a:extLst>
                  <a:ext uri="{FF2B5EF4-FFF2-40B4-BE49-F238E27FC236}">
                    <a16:creationId xmlns:a16="http://schemas.microsoft.com/office/drawing/2014/main" id="{A7038288-A004-4D45-AAE7-C8A0C97F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40"/>
                <a:ext cx="283" cy="5"/>
              </a:xfrm>
              <a:prstGeom prst="rect">
                <a:avLst/>
              </a:prstGeom>
              <a:solidFill>
                <a:srgbClr val="E6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Rectangle 103">
                <a:extLst>
                  <a:ext uri="{FF2B5EF4-FFF2-40B4-BE49-F238E27FC236}">
                    <a16:creationId xmlns:a16="http://schemas.microsoft.com/office/drawing/2014/main" id="{BF7655CB-B9F7-42FB-AE1F-A8FF3001D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45"/>
                <a:ext cx="283" cy="5"/>
              </a:xfrm>
              <a:prstGeom prst="rect">
                <a:avLst/>
              </a:prstGeom>
              <a:solidFill>
                <a:srgbClr val="E7E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Rectangle 104">
                <a:extLst>
                  <a:ext uri="{FF2B5EF4-FFF2-40B4-BE49-F238E27FC236}">
                    <a16:creationId xmlns:a16="http://schemas.microsoft.com/office/drawing/2014/main" id="{BC67423D-E276-482E-8E4F-B8DD4F7F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50"/>
                <a:ext cx="283" cy="6"/>
              </a:xfrm>
              <a:prstGeom prst="rect">
                <a:avLst/>
              </a:prstGeom>
              <a:solidFill>
                <a:srgbClr val="E8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Rectangle 105">
                <a:extLst>
                  <a:ext uri="{FF2B5EF4-FFF2-40B4-BE49-F238E27FC236}">
                    <a16:creationId xmlns:a16="http://schemas.microsoft.com/office/drawing/2014/main" id="{7A6A7187-7395-4D70-8073-CE3A724DD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56"/>
                <a:ext cx="283" cy="5"/>
              </a:xfrm>
              <a:prstGeom prst="rect">
                <a:avLst/>
              </a:prstGeom>
              <a:solidFill>
                <a:srgbClr val="EAE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Rectangle 106">
                <a:extLst>
                  <a:ext uri="{FF2B5EF4-FFF2-40B4-BE49-F238E27FC236}">
                    <a16:creationId xmlns:a16="http://schemas.microsoft.com/office/drawing/2014/main" id="{67C8EF43-344E-47E4-A273-4F258C073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61"/>
                <a:ext cx="283" cy="5"/>
              </a:xfrm>
              <a:prstGeom prst="rect">
                <a:avLst/>
              </a:prstGeom>
              <a:solidFill>
                <a:srgbClr val="EB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Rectangle 107">
                <a:extLst>
                  <a:ext uri="{FF2B5EF4-FFF2-40B4-BE49-F238E27FC236}">
                    <a16:creationId xmlns:a16="http://schemas.microsoft.com/office/drawing/2014/main" id="{0EFE9BEB-30C1-4E18-80E1-073F59FDA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66"/>
                <a:ext cx="283" cy="5"/>
              </a:xfrm>
              <a:prstGeom prst="rect">
                <a:avLst/>
              </a:prstGeom>
              <a:solidFill>
                <a:srgbClr val="ED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Rectangle 108">
                <a:extLst>
                  <a:ext uri="{FF2B5EF4-FFF2-40B4-BE49-F238E27FC236}">
                    <a16:creationId xmlns:a16="http://schemas.microsoft.com/office/drawing/2014/main" id="{13808792-FA77-43CE-A2B6-169FDA024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71"/>
                <a:ext cx="283" cy="6"/>
              </a:xfrm>
              <a:prstGeom prst="rect">
                <a:avLst/>
              </a:prstGeom>
              <a:solidFill>
                <a:srgbClr val="EFE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Rectangle 109">
                <a:extLst>
                  <a:ext uri="{FF2B5EF4-FFF2-40B4-BE49-F238E27FC236}">
                    <a16:creationId xmlns:a16="http://schemas.microsoft.com/office/drawing/2014/main" id="{140F769E-418B-4050-B984-C6E3FC1D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77"/>
                <a:ext cx="283" cy="5"/>
              </a:xfrm>
              <a:prstGeom prst="rect">
                <a:avLst/>
              </a:prstGeom>
              <a:solidFill>
                <a:srgbClr val="F0EC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110">
                <a:extLst>
                  <a:ext uri="{FF2B5EF4-FFF2-40B4-BE49-F238E27FC236}">
                    <a16:creationId xmlns:a16="http://schemas.microsoft.com/office/drawing/2014/main" id="{556BC85B-4AB7-4861-AE10-ADE438968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82"/>
                <a:ext cx="283" cy="5"/>
              </a:xfrm>
              <a:prstGeom prst="rect">
                <a:avLst/>
              </a:prstGeom>
              <a:solidFill>
                <a:srgbClr val="F2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111">
                <a:extLst>
                  <a:ext uri="{FF2B5EF4-FFF2-40B4-BE49-F238E27FC236}">
                    <a16:creationId xmlns:a16="http://schemas.microsoft.com/office/drawing/2014/main" id="{8F3A5950-F084-4E43-B970-57F45E1E3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87"/>
                <a:ext cx="283" cy="5"/>
              </a:xfrm>
              <a:prstGeom prst="rect">
                <a:avLst/>
              </a:prstGeom>
              <a:solidFill>
                <a:srgbClr val="F4F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112">
                <a:extLst>
                  <a:ext uri="{FF2B5EF4-FFF2-40B4-BE49-F238E27FC236}">
                    <a16:creationId xmlns:a16="http://schemas.microsoft.com/office/drawing/2014/main" id="{5418B989-D8A5-4E6A-8BC6-38B2623BB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92"/>
                <a:ext cx="283" cy="6"/>
              </a:xfrm>
              <a:prstGeom prst="rect">
                <a:avLst/>
              </a:prstGeom>
              <a:solidFill>
                <a:srgbClr val="F5F2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113">
                <a:extLst>
                  <a:ext uri="{FF2B5EF4-FFF2-40B4-BE49-F238E27FC236}">
                    <a16:creationId xmlns:a16="http://schemas.microsoft.com/office/drawing/2014/main" id="{BBD47F36-C1BB-4BC5-9C73-4EDA04D24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98"/>
                <a:ext cx="283" cy="5"/>
              </a:xfrm>
              <a:prstGeom prst="rect">
                <a:avLst/>
              </a:prstGeom>
              <a:solidFill>
                <a:srgbClr val="F7F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114">
                <a:extLst>
                  <a:ext uri="{FF2B5EF4-FFF2-40B4-BE49-F238E27FC236}">
                    <a16:creationId xmlns:a16="http://schemas.microsoft.com/office/drawing/2014/main" id="{B6A7F10E-AE4A-46A2-BA18-D9FF88333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03"/>
                <a:ext cx="283" cy="5"/>
              </a:xfrm>
              <a:prstGeom prst="rect">
                <a:avLst/>
              </a:prstGeom>
              <a:solidFill>
                <a:srgbClr val="F8F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115">
                <a:extLst>
                  <a:ext uri="{FF2B5EF4-FFF2-40B4-BE49-F238E27FC236}">
                    <a16:creationId xmlns:a16="http://schemas.microsoft.com/office/drawing/2014/main" id="{605B4BC6-ABCB-47BB-AC20-2A646F937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08"/>
                <a:ext cx="283" cy="5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Rectangle 116">
                <a:extLst>
                  <a:ext uri="{FF2B5EF4-FFF2-40B4-BE49-F238E27FC236}">
                    <a16:creationId xmlns:a16="http://schemas.microsoft.com/office/drawing/2014/main" id="{C527ED80-6F55-4A77-82EF-78EF57AB2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13"/>
                <a:ext cx="283" cy="6"/>
              </a:xfrm>
              <a:prstGeom prst="rect">
                <a:avLst/>
              </a:prstGeom>
              <a:solidFill>
                <a:srgbClr val="FA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117">
                <a:extLst>
                  <a:ext uri="{FF2B5EF4-FFF2-40B4-BE49-F238E27FC236}">
                    <a16:creationId xmlns:a16="http://schemas.microsoft.com/office/drawing/2014/main" id="{F298FDD4-20DC-4717-A43F-79BFB60EE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19"/>
                <a:ext cx="283" cy="5"/>
              </a:xfrm>
              <a:prstGeom prst="rect">
                <a:avLst/>
              </a:prstGeom>
              <a:solidFill>
                <a:srgbClr val="FBFA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118">
                <a:extLst>
                  <a:ext uri="{FF2B5EF4-FFF2-40B4-BE49-F238E27FC236}">
                    <a16:creationId xmlns:a16="http://schemas.microsoft.com/office/drawing/2014/main" id="{A0A8AD28-A1F0-48FA-853B-3FF24D142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24"/>
                <a:ext cx="283" cy="5"/>
              </a:xfrm>
              <a:prstGeom prst="rect">
                <a:avLst/>
              </a:prstGeom>
              <a:solidFill>
                <a:srgbClr val="FC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Rectangle 119">
                <a:extLst>
                  <a:ext uri="{FF2B5EF4-FFF2-40B4-BE49-F238E27FC236}">
                    <a16:creationId xmlns:a16="http://schemas.microsoft.com/office/drawing/2014/main" id="{120FBB94-F3F5-499F-91E3-84702D996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29"/>
                <a:ext cx="283" cy="5"/>
              </a:xfrm>
              <a:prstGeom prst="rect">
                <a:avLst/>
              </a:prstGeom>
              <a:solidFill>
                <a:srgbClr val="FD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120">
                <a:extLst>
                  <a:ext uri="{FF2B5EF4-FFF2-40B4-BE49-F238E27FC236}">
                    <a16:creationId xmlns:a16="http://schemas.microsoft.com/office/drawing/2014/main" id="{DA0A0BB7-9072-483D-93FD-B193C7353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34"/>
                <a:ext cx="283" cy="6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Rectangle 121">
                <a:extLst>
                  <a:ext uri="{FF2B5EF4-FFF2-40B4-BE49-F238E27FC236}">
                    <a16:creationId xmlns:a16="http://schemas.microsoft.com/office/drawing/2014/main" id="{180ECC5A-5327-4C0A-9141-032814831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40"/>
                <a:ext cx="283" cy="5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Rectangle 122">
                <a:extLst>
                  <a:ext uri="{FF2B5EF4-FFF2-40B4-BE49-F238E27FC236}">
                    <a16:creationId xmlns:a16="http://schemas.microsoft.com/office/drawing/2014/main" id="{08B5A451-4367-474F-A758-CC278F4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45"/>
                <a:ext cx="28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Rectangle 123">
                <a:extLst>
                  <a:ext uri="{FF2B5EF4-FFF2-40B4-BE49-F238E27FC236}">
                    <a16:creationId xmlns:a16="http://schemas.microsoft.com/office/drawing/2014/main" id="{56081954-6337-488B-8110-9F6E1BDBC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50"/>
                <a:ext cx="283" cy="5"/>
              </a:xfrm>
              <a:prstGeom prst="rect">
                <a:avLst/>
              </a:prstGeom>
              <a:solidFill>
                <a:srgbClr val="FF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Rectangle 124">
                <a:extLst>
                  <a:ext uri="{FF2B5EF4-FFF2-40B4-BE49-F238E27FC236}">
                    <a16:creationId xmlns:a16="http://schemas.microsoft.com/office/drawing/2014/main" id="{43A05999-3A3F-44D4-A5AB-F4CE5C6B1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55"/>
                <a:ext cx="283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25">
                <a:extLst>
                  <a:ext uri="{FF2B5EF4-FFF2-40B4-BE49-F238E27FC236}">
                    <a16:creationId xmlns:a16="http://schemas.microsoft.com/office/drawing/2014/main" id="{EE27BCDA-936F-4733-86D4-949497795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01"/>
                <a:ext cx="277" cy="158"/>
              </a:xfrm>
              <a:custGeom>
                <a:avLst/>
                <a:gdLst>
                  <a:gd name="T0" fmla="*/ 322 w 847"/>
                  <a:gd name="T1" fmla="*/ 480 h 480"/>
                  <a:gd name="T2" fmla="*/ 847 w 847"/>
                  <a:gd name="T3" fmla="*/ 182 h 480"/>
                  <a:gd name="T4" fmla="*/ 521 w 847"/>
                  <a:gd name="T5" fmla="*/ 0 h 480"/>
                  <a:gd name="T6" fmla="*/ 0 w 847"/>
                  <a:gd name="T7" fmla="*/ 296 h 480"/>
                  <a:gd name="T8" fmla="*/ 322 w 847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480">
                    <a:moveTo>
                      <a:pt x="322" y="480"/>
                    </a:moveTo>
                    <a:lnTo>
                      <a:pt x="847" y="182"/>
                    </a:lnTo>
                    <a:lnTo>
                      <a:pt x="521" y="0"/>
                    </a:lnTo>
                    <a:lnTo>
                      <a:pt x="0" y="296"/>
                    </a:lnTo>
                    <a:cubicBezTo>
                      <a:pt x="83" y="391"/>
                      <a:pt x="196" y="456"/>
                      <a:pt x="322" y="48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50" name="Picture 126">
                <a:extLst>
                  <a:ext uri="{FF2B5EF4-FFF2-40B4-BE49-F238E27FC236}">
                    <a16:creationId xmlns:a16="http://schemas.microsoft.com/office/drawing/2014/main" id="{87D5C532-ABFB-4158-84FF-3DAAFF22C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" y="1898"/>
                <a:ext cx="115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7" name="Freeform 127">
                <a:extLst>
                  <a:ext uri="{FF2B5EF4-FFF2-40B4-BE49-F238E27FC236}">
                    <a16:creationId xmlns:a16="http://schemas.microsoft.com/office/drawing/2014/main" id="{F848B4F7-A11F-4EF6-90F5-1C6DA673C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98"/>
                <a:ext cx="106" cy="306"/>
              </a:xfrm>
              <a:custGeom>
                <a:avLst/>
                <a:gdLst>
                  <a:gd name="T0" fmla="*/ 322 w 322"/>
                  <a:gd name="T1" fmla="*/ 185 h 931"/>
                  <a:gd name="T2" fmla="*/ 0 w 322"/>
                  <a:gd name="T3" fmla="*/ 0 h 931"/>
                  <a:gd name="T4" fmla="*/ 0 w 322"/>
                  <a:gd name="T5" fmla="*/ 761 h 931"/>
                  <a:gd name="T6" fmla="*/ 322 w 322"/>
                  <a:gd name="T7" fmla="*/ 931 h 931"/>
                  <a:gd name="T8" fmla="*/ 322 w 322"/>
                  <a:gd name="T9" fmla="*/ 185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931">
                    <a:moveTo>
                      <a:pt x="322" y="185"/>
                    </a:moveTo>
                    <a:cubicBezTo>
                      <a:pt x="196" y="161"/>
                      <a:pt x="83" y="96"/>
                      <a:pt x="0" y="0"/>
                    </a:cubicBezTo>
                    <a:lnTo>
                      <a:pt x="0" y="761"/>
                    </a:lnTo>
                    <a:cubicBezTo>
                      <a:pt x="84" y="852"/>
                      <a:pt x="198" y="912"/>
                      <a:pt x="322" y="931"/>
                    </a:cubicBezTo>
                    <a:lnTo>
                      <a:pt x="322" y="185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52" name="Picture 128">
                <a:extLst>
                  <a:ext uri="{FF2B5EF4-FFF2-40B4-BE49-F238E27FC236}">
                    <a16:creationId xmlns:a16="http://schemas.microsoft.com/office/drawing/2014/main" id="{808FBB3D-21A6-4F3B-909E-3B22697B6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" y="1861"/>
                <a:ext cx="17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8" name="Freeform 129">
                <a:extLst>
                  <a:ext uri="{FF2B5EF4-FFF2-40B4-BE49-F238E27FC236}">
                    <a16:creationId xmlns:a16="http://schemas.microsoft.com/office/drawing/2014/main" id="{868E5587-C150-46F0-A322-46E832891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861"/>
                <a:ext cx="171" cy="342"/>
              </a:xfrm>
              <a:custGeom>
                <a:avLst/>
                <a:gdLst>
                  <a:gd name="T0" fmla="*/ 0 w 171"/>
                  <a:gd name="T1" fmla="*/ 98 h 342"/>
                  <a:gd name="T2" fmla="*/ 0 w 171"/>
                  <a:gd name="T3" fmla="*/ 342 h 342"/>
                  <a:gd name="T4" fmla="*/ 171 w 171"/>
                  <a:gd name="T5" fmla="*/ 246 h 342"/>
                  <a:gd name="T6" fmla="*/ 171 w 171"/>
                  <a:gd name="T7" fmla="*/ 0 h 342"/>
                  <a:gd name="T8" fmla="*/ 0 w 171"/>
                  <a:gd name="T9" fmla="*/ 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42">
                    <a:moveTo>
                      <a:pt x="0" y="98"/>
                    </a:moveTo>
                    <a:lnTo>
                      <a:pt x="0" y="342"/>
                    </a:lnTo>
                    <a:lnTo>
                      <a:pt x="171" y="246"/>
                    </a:lnTo>
                    <a:lnTo>
                      <a:pt x="171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30">
                <a:extLst>
                  <a:ext uri="{FF2B5EF4-FFF2-40B4-BE49-F238E27FC236}">
                    <a16:creationId xmlns:a16="http://schemas.microsoft.com/office/drawing/2014/main" id="{429DC244-81B7-4D82-8CBD-103511F09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01"/>
                <a:ext cx="277" cy="403"/>
              </a:xfrm>
              <a:custGeom>
                <a:avLst/>
                <a:gdLst>
                  <a:gd name="T0" fmla="*/ 847 w 847"/>
                  <a:gd name="T1" fmla="*/ 182 h 1226"/>
                  <a:gd name="T2" fmla="*/ 521 w 847"/>
                  <a:gd name="T3" fmla="*/ 0 h 1226"/>
                  <a:gd name="T4" fmla="*/ 0 w 847"/>
                  <a:gd name="T5" fmla="*/ 296 h 1226"/>
                  <a:gd name="T6" fmla="*/ 0 w 847"/>
                  <a:gd name="T7" fmla="*/ 1056 h 1226"/>
                  <a:gd name="T8" fmla="*/ 322 w 847"/>
                  <a:gd name="T9" fmla="*/ 1226 h 1226"/>
                  <a:gd name="T10" fmla="*/ 847 w 847"/>
                  <a:gd name="T11" fmla="*/ 930 h 1226"/>
                  <a:gd name="T12" fmla="*/ 847 w 847"/>
                  <a:gd name="T13" fmla="*/ 18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7" h="1226">
                    <a:moveTo>
                      <a:pt x="847" y="182"/>
                    </a:moveTo>
                    <a:lnTo>
                      <a:pt x="521" y="0"/>
                    </a:lnTo>
                    <a:lnTo>
                      <a:pt x="0" y="296"/>
                    </a:lnTo>
                    <a:lnTo>
                      <a:pt x="0" y="1056"/>
                    </a:lnTo>
                    <a:cubicBezTo>
                      <a:pt x="84" y="1147"/>
                      <a:pt x="198" y="1207"/>
                      <a:pt x="322" y="1226"/>
                    </a:cubicBezTo>
                    <a:lnTo>
                      <a:pt x="847" y="930"/>
                    </a:lnTo>
                    <a:lnTo>
                      <a:pt x="847" y="18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55" name="Picture 131">
                <a:extLst>
                  <a:ext uri="{FF2B5EF4-FFF2-40B4-BE49-F238E27FC236}">
                    <a16:creationId xmlns:a16="http://schemas.microsoft.com/office/drawing/2014/main" id="{0AB57085-0A50-4A68-9037-A260CD8D0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2045"/>
                <a:ext cx="26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0" name="Freeform 132">
                <a:extLst>
                  <a:ext uri="{FF2B5EF4-FFF2-40B4-BE49-F238E27FC236}">
                    <a16:creationId xmlns:a16="http://schemas.microsoft.com/office/drawing/2014/main" id="{B46F02A1-0313-42AB-B46C-36AC8BF74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048"/>
                <a:ext cx="19" cy="25"/>
              </a:xfrm>
              <a:custGeom>
                <a:avLst/>
                <a:gdLst>
                  <a:gd name="T0" fmla="*/ 17 w 19"/>
                  <a:gd name="T1" fmla="*/ 10 h 25"/>
                  <a:gd name="T2" fmla="*/ 6 w 19"/>
                  <a:gd name="T3" fmla="*/ 2 h 25"/>
                  <a:gd name="T4" fmla="*/ 2 w 19"/>
                  <a:gd name="T5" fmla="*/ 16 h 25"/>
                  <a:gd name="T6" fmla="*/ 14 w 19"/>
                  <a:gd name="T7" fmla="*/ 23 h 25"/>
                  <a:gd name="T8" fmla="*/ 17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7" y="10"/>
                    </a:moveTo>
                    <a:cubicBezTo>
                      <a:pt x="15" y="4"/>
                      <a:pt x="10" y="0"/>
                      <a:pt x="6" y="2"/>
                    </a:cubicBezTo>
                    <a:cubicBezTo>
                      <a:pt x="1" y="3"/>
                      <a:pt x="0" y="10"/>
                      <a:pt x="2" y="16"/>
                    </a:cubicBezTo>
                    <a:cubicBezTo>
                      <a:pt x="4" y="21"/>
                      <a:pt x="9" y="25"/>
                      <a:pt x="14" y="23"/>
                    </a:cubicBezTo>
                    <a:cubicBezTo>
                      <a:pt x="18" y="22"/>
                      <a:pt x="19" y="16"/>
                      <a:pt x="17" y="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33">
                <a:extLst>
                  <a:ext uri="{FF2B5EF4-FFF2-40B4-BE49-F238E27FC236}">
                    <a16:creationId xmlns:a16="http://schemas.microsoft.com/office/drawing/2014/main" id="{185167F3-63BD-4CDD-9C2D-54B298583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7" y="2100"/>
                <a:ext cx="71" cy="68"/>
              </a:xfrm>
              <a:custGeom>
                <a:avLst/>
                <a:gdLst>
                  <a:gd name="T0" fmla="*/ 0 w 217"/>
                  <a:gd name="T1" fmla="*/ 0 h 207"/>
                  <a:gd name="T2" fmla="*/ 217 w 217"/>
                  <a:gd name="T3" fmla="*/ 116 h 207"/>
                  <a:gd name="T4" fmla="*/ 0 w 217"/>
                  <a:gd name="T5" fmla="*/ 46 h 207"/>
                  <a:gd name="T6" fmla="*/ 217 w 217"/>
                  <a:gd name="T7" fmla="*/ 162 h 207"/>
                  <a:gd name="T8" fmla="*/ 0 w 217"/>
                  <a:gd name="T9" fmla="*/ 91 h 207"/>
                  <a:gd name="T10" fmla="*/ 217 w 217"/>
                  <a:gd name="T11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07">
                    <a:moveTo>
                      <a:pt x="0" y="0"/>
                    </a:moveTo>
                    <a:cubicBezTo>
                      <a:pt x="65" y="56"/>
                      <a:pt x="139" y="95"/>
                      <a:pt x="217" y="116"/>
                    </a:cubicBezTo>
                    <a:moveTo>
                      <a:pt x="0" y="46"/>
                    </a:moveTo>
                    <a:cubicBezTo>
                      <a:pt x="65" y="101"/>
                      <a:pt x="139" y="141"/>
                      <a:pt x="217" y="162"/>
                    </a:cubicBezTo>
                    <a:moveTo>
                      <a:pt x="0" y="91"/>
                    </a:moveTo>
                    <a:cubicBezTo>
                      <a:pt x="65" y="146"/>
                      <a:pt x="139" y="186"/>
                      <a:pt x="217" y="20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34">
                <a:extLst>
                  <a:ext uri="{FF2B5EF4-FFF2-40B4-BE49-F238E27FC236}">
                    <a16:creationId xmlns:a16="http://schemas.microsoft.com/office/drawing/2014/main" id="{E5D164BB-EB2C-4015-B763-DA4DFC219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946"/>
                <a:ext cx="77" cy="44"/>
              </a:xfrm>
              <a:custGeom>
                <a:avLst/>
                <a:gdLst>
                  <a:gd name="T0" fmla="*/ 8 w 235"/>
                  <a:gd name="T1" fmla="*/ 20 h 136"/>
                  <a:gd name="T2" fmla="*/ 225 w 235"/>
                  <a:gd name="T3" fmla="*/ 136 h 136"/>
                  <a:gd name="T4" fmla="*/ 234 w 235"/>
                  <a:gd name="T5" fmla="*/ 124 h 136"/>
                  <a:gd name="T6" fmla="*/ 225 w 235"/>
                  <a:gd name="T7" fmla="*/ 115 h 136"/>
                  <a:gd name="T8" fmla="*/ 13 w 235"/>
                  <a:gd name="T9" fmla="*/ 3 h 136"/>
                  <a:gd name="T10" fmla="*/ 2 w 235"/>
                  <a:gd name="T11" fmla="*/ 3 h 136"/>
                  <a:gd name="T12" fmla="*/ 1 w 235"/>
                  <a:gd name="T13" fmla="*/ 8 h 136"/>
                  <a:gd name="T14" fmla="*/ 8 w 235"/>
                  <a:gd name="T15" fmla="*/ 2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136">
                    <a:moveTo>
                      <a:pt x="8" y="20"/>
                    </a:moveTo>
                    <a:cubicBezTo>
                      <a:pt x="71" y="75"/>
                      <a:pt x="145" y="114"/>
                      <a:pt x="225" y="136"/>
                    </a:cubicBezTo>
                    <a:cubicBezTo>
                      <a:pt x="231" y="135"/>
                      <a:pt x="235" y="129"/>
                      <a:pt x="234" y="124"/>
                    </a:cubicBezTo>
                    <a:cubicBezTo>
                      <a:pt x="233" y="119"/>
                      <a:pt x="230" y="116"/>
                      <a:pt x="225" y="115"/>
                    </a:cubicBezTo>
                    <a:cubicBezTo>
                      <a:pt x="147" y="94"/>
                      <a:pt x="74" y="56"/>
                      <a:pt x="13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1" y="4"/>
                      <a:pt x="0" y="6"/>
                      <a:pt x="1" y="8"/>
                    </a:cubicBezTo>
                    <a:cubicBezTo>
                      <a:pt x="1" y="13"/>
                      <a:pt x="4" y="18"/>
                      <a:pt x="8" y="2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35">
                <a:extLst>
                  <a:ext uri="{FF2B5EF4-FFF2-40B4-BE49-F238E27FC236}">
                    <a16:creationId xmlns:a16="http://schemas.microsoft.com/office/drawing/2014/main" id="{118F0385-B53B-48ED-BA37-F9904F5C4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945"/>
                <a:ext cx="77" cy="45"/>
              </a:xfrm>
              <a:custGeom>
                <a:avLst/>
                <a:gdLst>
                  <a:gd name="T0" fmla="*/ 3 w 77"/>
                  <a:gd name="T1" fmla="*/ 7 h 45"/>
                  <a:gd name="T2" fmla="*/ 74 w 77"/>
                  <a:gd name="T3" fmla="*/ 45 h 45"/>
                  <a:gd name="T4" fmla="*/ 77 w 77"/>
                  <a:gd name="T5" fmla="*/ 41 h 45"/>
                  <a:gd name="T6" fmla="*/ 74 w 77"/>
                  <a:gd name="T7" fmla="*/ 38 h 45"/>
                  <a:gd name="T8" fmla="*/ 5 w 77"/>
                  <a:gd name="T9" fmla="*/ 1 h 45"/>
                  <a:gd name="T10" fmla="*/ 1 w 77"/>
                  <a:gd name="T11" fmla="*/ 1 h 45"/>
                  <a:gd name="T12" fmla="*/ 1 w 77"/>
                  <a:gd name="T13" fmla="*/ 3 h 45"/>
                  <a:gd name="T14" fmla="*/ 3 w 77"/>
                  <a:gd name="T1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5">
                    <a:moveTo>
                      <a:pt x="3" y="7"/>
                    </a:moveTo>
                    <a:cubicBezTo>
                      <a:pt x="24" y="25"/>
                      <a:pt x="48" y="38"/>
                      <a:pt x="74" y="45"/>
                    </a:cubicBezTo>
                    <a:cubicBezTo>
                      <a:pt x="76" y="45"/>
                      <a:pt x="77" y="43"/>
                      <a:pt x="77" y="41"/>
                    </a:cubicBezTo>
                    <a:cubicBezTo>
                      <a:pt x="77" y="40"/>
                      <a:pt x="76" y="39"/>
                      <a:pt x="74" y="38"/>
                    </a:cubicBezTo>
                    <a:cubicBezTo>
                      <a:pt x="48" y="31"/>
                      <a:pt x="24" y="19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5"/>
                      <a:pt x="2" y="6"/>
                      <a:pt x="3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60" name="Picture 136">
                <a:extLst>
                  <a:ext uri="{FF2B5EF4-FFF2-40B4-BE49-F238E27FC236}">
                    <a16:creationId xmlns:a16="http://schemas.microsoft.com/office/drawing/2014/main" id="{3956336B-FBAE-462E-8AE4-146971865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1961"/>
                <a:ext cx="3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8" name="Freeform 137">
                <a:extLst>
                  <a:ext uri="{FF2B5EF4-FFF2-40B4-BE49-F238E27FC236}">
                    <a16:creationId xmlns:a16="http://schemas.microsoft.com/office/drawing/2014/main" id="{CD485622-5D2F-408B-8E0D-9971AF704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964"/>
                <a:ext cx="24" cy="18"/>
              </a:xfrm>
              <a:custGeom>
                <a:avLst/>
                <a:gdLst>
                  <a:gd name="T0" fmla="*/ 24 w 24"/>
                  <a:gd name="T1" fmla="*/ 17 h 18"/>
                  <a:gd name="T2" fmla="*/ 3 w 24"/>
                  <a:gd name="T3" fmla="*/ 6 h 18"/>
                  <a:gd name="T4" fmla="*/ 15 w 24"/>
                  <a:gd name="T5" fmla="*/ 17 h 18"/>
                  <a:gd name="T6" fmla="*/ 24 w 24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17"/>
                    </a:moveTo>
                    <a:cubicBezTo>
                      <a:pt x="20" y="4"/>
                      <a:pt x="10" y="0"/>
                      <a:pt x="3" y="6"/>
                    </a:cubicBezTo>
                    <a:cubicBezTo>
                      <a:pt x="0" y="11"/>
                      <a:pt x="6" y="16"/>
                      <a:pt x="15" y="17"/>
                    </a:cubicBezTo>
                    <a:cubicBezTo>
                      <a:pt x="18" y="18"/>
                      <a:pt x="21" y="18"/>
                      <a:pt x="24" y="17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62" name="Picture 138">
                <a:extLst>
                  <a:ext uri="{FF2B5EF4-FFF2-40B4-BE49-F238E27FC236}">
                    <a16:creationId xmlns:a16="http://schemas.microsoft.com/office/drawing/2014/main" id="{5A341F13-BE35-4D46-B8FA-7FCCF0C16B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71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3" name="Picture 139">
                <a:extLst>
                  <a:ext uri="{FF2B5EF4-FFF2-40B4-BE49-F238E27FC236}">
                    <a16:creationId xmlns:a16="http://schemas.microsoft.com/office/drawing/2014/main" id="{072B7DD8-3744-467D-9608-20C413977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71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4" name="Picture 140">
                <a:extLst>
                  <a:ext uri="{FF2B5EF4-FFF2-40B4-BE49-F238E27FC236}">
                    <a16:creationId xmlns:a16="http://schemas.microsoft.com/office/drawing/2014/main" id="{E54D853E-6D66-4C5C-A1B5-042B27D01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71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9" name="Freeform 141">
                <a:extLst>
                  <a:ext uri="{FF2B5EF4-FFF2-40B4-BE49-F238E27FC236}">
                    <a16:creationId xmlns:a16="http://schemas.microsoft.com/office/drawing/2014/main" id="{63D6D562-261E-4595-A495-F97AA6C17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76"/>
                <a:ext cx="71" cy="43"/>
              </a:xfrm>
              <a:custGeom>
                <a:avLst/>
                <a:gdLst>
                  <a:gd name="T0" fmla="*/ 0 w 217"/>
                  <a:gd name="T1" fmla="*/ 15 h 131"/>
                  <a:gd name="T2" fmla="*/ 217 w 217"/>
                  <a:gd name="T3" fmla="*/ 131 h 131"/>
                  <a:gd name="T4" fmla="*/ 217 w 217"/>
                  <a:gd name="T5" fmla="*/ 116 h 131"/>
                  <a:gd name="T6" fmla="*/ 0 w 217"/>
                  <a:gd name="T7" fmla="*/ 0 h 131"/>
                  <a:gd name="T8" fmla="*/ 0 w 217"/>
                  <a:gd name="T9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31">
                    <a:moveTo>
                      <a:pt x="0" y="15"/>
                    </a:moveTo>
                    <a:cubicBezTo>
                      <a:pt x="62" y="70"/>
                      <a:pt x="137" y="109"/>
                      <a:pt x="217" y="131"/>
                    </a:cubicBezTo>
                    <a:lnTo>
                      <a:pt x="217" y="116"/>
                    </a:lnTo>
                    <a:cubicBezTo>
                      <a:pt x="137" y="93"/>
                      <a:pt x="63" y="53"/>
                      <a:pt x="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42">
                <a:extLst>
                  <a:ext uri="{FF2B5EF4-FFF2-40B4-BE49-F238E27FC236}">
                    <a16:creationId xmlns:a16="http://schemas.microsoft.com/office/drawing/2014/main" id="{19EF273E-D515-4A3D-8C61-848AE6E05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72"/>
                <a:ext cx="71" cy="58"/>
              </a:xfrm>
              <a:custGeom>
                <a:avLst/>
                <a:gdLst>
                  <a:gd name="T0" fmla="*/ 0 w 217"/>
                  <a:gd name="T1" fmla="*/ 0 h 176"/>
                  <a:gd name="T2" fmla="*/ 0 w 217"/>
                  <a:gd name="T3" fmla="*/ 59 h 176"/>
                  <a:gd name="T4" fmla="*/ 217 w 217"/>
                  <a:gd name="T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0" y="0"/>
                    </a:moveTo>
                    <a:lnTo>
                      <a:pt x="0" y="59"/>
                    </a:lnTo>
                    <a:cubicBezTo>
                      <a:pt x="63" y="113"/>
                      <a:pt x="137" y="152"/>
                      <a:pt x="217" y="17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43">
                <a:extLst>
                  <a:ext uri="{FF2B5EF4-FFF2-40B4-BE49-F238E27FC236}">
                    <a16:creationId xmlns:a16="http://schemas.microsoft.com/office/drawing/2014/main" id="{FBF9604A-F0BA-43E4-A4B3-EC9A859CB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73"/>
                <a:ext cx="71" cy="57"/>
              </a:xfrm>
              <a:custGeom>
                <a:avLst/>
                <a:gdLst>
                  <a:gd name="T0" fmla="*/ 217 w 217"/>
                  <a:gd name="T1" fmla="*/ 176 h 176"/>
                  <a:gd name="T2" fmla="*/ 217 w 217"/>
                  <a:gd name="T3" fmla="*/ 117 h 176"/>
                  <a:gd name="T4" fmla="*/ 0 w 217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217" y="176"/>
                    </a:moveTo>
                    <a:lnTo>
                      <a:pt x="217" y="117"/>
                    </a:lnTo>
                    <a:cubicBezTo>
                      <a:pt x="138" y="93"/>
                      <a:pt x="64" y="5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Rectangle 144">
                <a:extLst>
                  <a:ext uri="{FF2B5EF4-FFF2-40B4-BE49-F238E27FC236}">
                    <a16:creationId xmlns:a16="http://schemas.microsoft.com/office/drawing/2014/main" id="{5D0C5F08-0348-4CA7-BBC8-A19FA91BF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34"/>
                <a:ext cx="283" cy="5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Rectangle 145">
                <a:extLst>
                  <a:ext uri="{FF2B5EF4-FFF2-40B4-BE49-F238E27FC236}">
                    <a16:creationId xmlns:a16="http://schemas.microsoft.com/office/drawing/2014/main" id="{60D11E50-D08C-47E9-9EC5-04A83604A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39"/>
                <a:ext cx="283" cy="5"/>
              </a:xfrm>
              <a:prstGeom prst="rect">
                <a:avLst/>
              </a:prstGeom>
              <a:solidFill>
                <a:srgbClr val="E1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Rectangle 146">
                <a:extLst>
                  <a:ext uri="{FF2B5EF4-FFF2-40B4-BE49-F238E27FC236}">
                    <a16:creationId xmlns:a16="http://schemas.microsoft.com/office/drawing/2014/main" id="{EBF6E84A-3AC4-4097-98F1-06450D316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44"/>
                <a:ext cx="283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147">
                <a:extLst>
                  <a:ext uri="{FF2B5EF4-FFF2-40B4-BE49-F238E27FC236}">
                    <a16:creationId xmlns:a16="http://schemas.microsoft.com/office/drawing/2014/main" id="{12A08F94-9AF0-4798-AB35-607722164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49"/>
                <a:ext cx="283" cy="6"/>
              </a:xfrm>
              <a:prstGeom prst="rect">
                <a:avLst/>
              </a:prstGeom>
              <a:solidFill>
                <a:srgbClr val="E2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Rectangle 148">
                <a:extLst>
                  <a:ext uri="{FF2B5EF4-FFF2-40B4-BE49-F238E27FC236}">
                    <a16:creationId xmlns:a16="http://schemas.microsoft.com/office/drawing/2014/main" id="{3EF0BE93-EB7A-4339-8A32-5023C0FA5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55"/>
                <a:ext cx="283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Rectangle 149">
                <a:extLst>
                  <a:ext uri="{FF2B5EF4-FFF2-40B4-BE49-F238E27FC236}">
                    <a16:creationId xmlns:a16="http://schemas.microsoft.com/office/drawing/2014/main" id="{B8BC3CCE-C69B-478C-8B9C-8E8A766FA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60"/>
                <a:ext cx="283" cy="5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Rectangle 150">
                <a:extLst>
                  <a:ext uri="{FF2B5EF4-FFF2-40B4-BE49-F238E27FC236}">
                    <a16:creationId xmlns:a16="http://schemas.microsoft.com/office/drawing/2014/main" id="{2D93E318-6CA0-4D3A-B9B7-E1BE532AB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65"/>
                <a:ext cx="283" cy="5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Rectangle 151">
                <a:extLst>
                  <a:ext uri="{FF2B5EF4-FFF2-40B4-BE49-F238E27FC236}">
                    <a16:creationId xmlns:a16="http://schemas.microsoft.com/office/drawing/2014/main" id="{0DC3810A-B61B-495E-811C-18344EDF6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70"/>
                <a:ext cx="283" cy="6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Rectangle 152">
                <a:extLst>
                  <a:ext uri="{FF2B5EF4-FFF2-40B4-BE49-F238E27FC236}">
                    <a16:creationId xmlns:a16="http://schemas.microsoft.com/office/drawing/2014/main" id="{770AF509-BDDC-4F0F-BC0A-2ABCF5BEE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76"/>
                <a:ext cx="283" cy="5"/>
              </a:xfrm>
              <a:prstGeom prst="rect">
                <a:avLst/>
              </a:prstGeom>
              <a:solidFill>
                <a:srgbClr val="E6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Rectangle 153">
                <a:extLst>
                  <a:ext uri="{FF2B5EF4-FFF2-40B4-BE49-F238E27FC236}">
                    <a16:creationId xmlns:a16="http://schemas.microsoft.com/office/drawing/2014/main" id="{7271D52B-5F63-4829-B008-550490A5A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81"/>
                <a:ext cx="283" cy="5"/>
              </a:xfrm>
              <a:prstGeom prst="rect">
                <a:avLst/>
              </a:prstGeom>
              <a:solidFill>
                <a:srgbClr val="E7E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Rectangle 154">
                <a:extLst>
                  <a:ext uri="{FF2B5EF4-FFF2-40B4-BE49-F238E27FC236}">
                    <a16:creationId xmlns:a16="http://schemas.microsoft.com/office/drawing/2014/main" id="{0D770C03-4552-4770-ACDF-54E7A4E21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86"/>
                <a:ext cx="283" cy="5"/>
              </a:xfrm>
              <a:prstGeom prst="rect">
                <a:avLst/>
              </a:prstGeom>
              <a:solidFill>
                <a:srgbClr val="E9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Rectangle 155">
                <a:extLst>
                  <a:ext uri="{FF2B5EF4-FFF2-40B4-BE49-F238E27FC236}">
                    <a16:creationId xmlns:a16="http://schemas.microsoft.com/office/drawing/2014/main" id="{CA70AF7A-7526-40D6-8407-9567D4366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91"/>
                <a:ext cx="283" cy="6"/>
              </a:xfrm>
              <a:prstGeom prst="rect">
                <a:avLst/>
              </a:prstGeom>
              <a:solidFill>
                <a:srgbClr val="EAE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Rectangle 156">
                <a:extLst>
                  <a:ext uri="{FF2B5EF4-FFF2-40B4-BE49-F238E27FC236}">
                    <a16:creationId xmlns:a16="http://schemas.microsoft.com/office/drawing/2014/main" id="{10BF7577-0403-47A6-8DF6-58D81D1FE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97"/>
                <a:ext cx="283" cy="5"/>
              </a:xfrm>
              <a:prstGeom prst="rect">
                <a:avLst/>
              </a:prstGeom>
              <a:solidFill>
                <a:srgbClr val="EC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Rectangle 157">
                <a:extLst>
                  <a:ext uri="{FF2B5EF4-FFF2-40B4-BE49-F238E27FC236}">
                    <a16:creationId xmlns:a16="http://schemas.microsoft.com/office/drawing/2014/main" id="{896F4F2A-F938-4450-A52A-09B4A79D8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02"/>
                <a:ext cx="283" cy="5"/>
              </a:xfrm>
              <a:prstGeom prst="rect">
                <a:avLst/>
              </a:prstGeom>
              <a:solidFill>
                <a:srgbClr val="EDE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Rectangle 158">
                <a:extLst>
                  <a:ext uri="{FF2B5EF4-FFF2-40B4-BE49-F238E27FC236}">
                    <a16:creationId xmlns:a16="http://schemas.microsoft.com/office/drawing/2014/main" id="{46841091-D666-42BE-86CB-992EF1C2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07"/>
                <a:ext cx="283" cy="5"/>
              </a:xfrm>
              <a:prstGeom prst="rect">
                <a:avLst/>
              </a:prstGeom>
              <a:solidFill>
                <a:srgbClr val="EFE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Rectangle 159">
                <a:extLst>
                  <a:ext uri="{FF2B5EF4-FFF2-40B4-BE49-F238E27FC236}">
                    <a16:creationId xmlns:a16="http://schemas.microsoft.com/office/drawing/2014/main" id="{3F15FB70-2CD3-44BE-94BB-B6F55D352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12"/>
                <a:ext cx="283" cy="6"/>
              </a:xfrm>
              <a:prstGeom prst="rect">
                <a:avLst/>
              </a:prstGeom>
              <a:solidFill>
                <a:srgbClr val="F1E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Rectangle 160">
                <a:extLst>
                  <a:ext uri="{FF2B5EF4-FFF2-40B4-BE49-F238E27FC236}">
                    <a16:creationId xmlns:a16="http://schemas.microsoft.com/office/drawing/2014/main" id="{2E39E133-8DD4-4EC8-BFBB-4B7044B22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18"/>
                <a:ext cx="283" cy="5"/>
              </a:xfrm>
              <a:prstGeom prst="rect">
                <a:avLst/>
              </a:prstGeom>
              <a:solidFill>
                <a:srgbClr val="F2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Rectangle 161">
                <a:extLst>
                  <a:ext uri="{FF2B5EF4-FFF2-40B4-BE49-F238E27FC236}">
                    <a16:creationId xmlns:a16="http://schemas.microsoft.com/office/drawing/2014/main" id="{4EA7B6FE-DC47-45D6-84D7-8DCCC2902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23"/>
                <a:ext cx="283" cy="5"/>
              </a:xfrm>
              <a:prstGeom prst="rect">
                <a:avLst/>
              </a:prstGeom>
              <a:solidFill>
                <a:srgbClr val="F4F1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Rectangle 162">
                <a:extLst>
                  <a:ext uri="{FF2B5EF4-FFF2-40B4-BE49-F238E27FC236}">
                    <a16:creationId xmlns:a16="http://schemas.microsoft.com/office/drawing/2014/main" id="{5521FC3E-96D0-4F1A-9FF7-D9EB5EEDF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28"/>
                <a:ext cx="283" cy="5"/>
              </a:xfrm>
              <a:prstGeom prst="rect">
                <a:avLst/>
              </a:prstGeom>
              <a:solidFill>
                <a:srgbClr val="F5F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Rectangle 163">
                <a:extLst>
                  <a:ext uri="{FF2B5EF4-FFF2-40B4-BE49-F238E27FC236}">
                    <a16:creationId xmlns:a16="http://schemas.microsoft.com/office/drawing/2014/main" id="{01C3E835-A979-4C8D-8D96-52E33738C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33"/>
                <a:ext cx="283" cy="6"/>
              </a:xfrm>
              <a:prstGeom prst="rect">
                <a:avLst/>
              </a:prstGeom>
              <a:solidFill>
                <a:srgbClr val="F7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Rectangle 164">
                <a:extLst>
                  <a:ext uri="{FF2B5EF4-FFF2-40B4-BE49-F238E27FC236}">
                    <a16:creationId xmlns:a16="http://schemas.microsoft.com/office/drawing/2014/main" id="{7F33FD3E-8E6C-4AD3-A596-B217BEACB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39"/>
                <a:ext cx="283" cy="5"/>
              </a:xfrm>
              <a:prstGeom prst="rect">
                <a:avLst/>
              </a:prstGeom>
              <a:solidFill>
                <a:srgbClr val="F8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165">
                <a:extLst>
                  <a:ext uri="{FF2B5EF4-FFF2-40B4-BE49-F238E27FC236}">
                    <a16:creationId xmlns:a16="http://schemas.microsoft.com/office/drawing/2014/main" id="{B8ECA4AB-A5F1-4B13-B118-223C502C8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44"/>
                <a:ext cx="283" cy="5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Rectangle 166">
                <a:extLst>
                  <a:ext uri="{FF2B5EF4-FFF2-40B4-BE49-F238E27FC236}">
                    <a16:creationId xmlns:a16="http://schemas.microsoft.com/office/drawing/2014/main" id="{B0F552DF-B9B7-44E8-AB39-28A95F5FB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49"/>
                <a:ext cx="283" cy="5"/>
              </a:xfrm>
              <a:prstGeom prst="rect">
                <a:avLst/>
              </a:prstGeom>
              <a:solidFill>
                <a:srgbClr val="FB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Rectangle 167">
                <a:extLst>
                  <a:ext uri="{FF2B5EF4-FFF2-40B4-BE49-F238E27FC236}">
                    <a16:creationId xmlns:a16="http://schemas.microsoft.com/office/drawing/2014/main" id="{8A94D692-AFD4-40EC-A8A8-D4E870D6A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54"/>
                <a:ext cx="283" cy="6"/>
              </a:xfrm>
              <a:prstGeom prst="rect">
                <a:avLst/>
              </a:prstGeom>
              <a:solidFill>
                <a:srgbClr val="FBFA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Rectangle 168">
                <a:extLst>
                  <a:ext uri="{FF2B5EF4-FFF2-40B4-BE49-F238E27FC236}">
                    <a16:creationId xmlns:a16="http://schemas.microsoft.com/office/drawing/2014/main" id="{B220B35C-10EA-42D3-BE96-1FF95B3BD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60"/>
                <a:ext cx="283" cy="5"/>
              </a:xfrm>
              <a:prstGeom prst="rect">
                <a:avLst/>
              </a:pr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Rectangle 169">
                <a:extLst>
                  <a:ext uri="{FF2B5EF4-FFF2-40B4-BE49-F238E27FC236}">
                    <a16:creationId xmlns:a16="http://schemas.microsoft.com/office/drawing/2014/main" id="{B50F3088-8197-461C-BE98-A6FA7DBF0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65"/>
                <a:ext cx="283" cy="5"/>
              </a:xfrm>
              <a:prstGeom prst="rect">
                <a:avLst/>
              </a:prstGeom>
              <a:solidFill>
                <a:srgbClr val="FD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Rectangle 170">
                <a:extLst>
                  <a:ext uri="{FF2B5EF4-FFF2-40B4-BE49-F238E27FC236}">
                    <a16:creationId xmlns:a16="http://schemas.microsoft.com/office/drawing/2014/main" id="{85285B1C-5C77-4774-9490-E27B0D1E2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70"/>
                <a:ext cx="283" cy="5"/>
              </a:xfrm>
              <a:prstGeom prst="rect">
                <a:avLst/>
              </a:prstGeom>
              <a:solidFill>
                <a:srgbClr val="FE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Rectangle 171">
                <a:extLst>
                  <a:ext uri="{FF2B5EF4-FFF2-40B4-BE49-F238E27FC236}">
                    <a16:creationId xmlns:a16="http://schemas.microsoft.com/office/drawing/2014/main" id="{60C8ED15-1936-441E-A4AC-87BD2E925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75"/>
                <a:ext cx="283" cy="6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Rectangle 172">
                <a:extLst>
                  <a:ext uri="{FF2B5EF4-FFF2-40B4-BE49-F238E27FC236}">
                    <a16:creationId xmlns:a16="http://schemas.microsoft.com/office/drawing/2014/main" id="{2257DEF4-4DD2-4423-A2EC-0074C1FF1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81"/>
                <a:ext cx="28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Rectangle 173">
                <a:extLst>
                  <a:ext uri="{FF2B5EF4-FFF2-40B4-BE49-F238E27FC236}">
                    <a16:creationId xmlns:a16="http://schemas.microsoft.com/office/drawing/2014/main" id="{49D1FBFA-2CB9-4666-94E1-9D97F68FE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86"/>
                <a:ext cx="283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174">
                <a:extLst>
                  <a:ext uri="{FF2B5EF4-FFF2-40B4-BE49-F238E27FC236}">
                    <a16:creationId xmlns:a16="http://schemas.microsoft.com/office/drawing/2014/main" id="{6667364A-D5EE-4350-BB31-ACA4069D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137"/>
                <a:ext cx="277" cy="157"/>
              </a:xfrm>
              <a:custGeom>
                <a:avLst/>
                <a:gdLst>
                  <a:gd name="T0" fmla="*/ 321 w 847"/>
                  <a:gd name="T1" fmla="*/ 479 h 479"/>
                  <a:gd name="T2" fmla="*/ 847 w 847"/>
                  <a:gd name="T3" fmla="*/ 181 h 479"/>
                  <a:gd name="T4" fmla="*/ 521 w 847"/>
                  <a:gd name="T5" fmla="*/ 0 h 479"/>
                  <a:gd name="T6" fmla="*/ 0 w 847"/>
                  <a:gd name="T7" fmla="*/ 296 h 479"/>
                  <a:gd name="T8" fmla="*/ 322 w 847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479">
                    <a:moveTo>
                      <a:pt x="321" y="479"/>
                    </a:moveTo>
                    <a:lnTo>
                      <a:pt x="847" y="181"/>
                    </a:lnTo>
                    <a:lnTo>
                      <a:pt x="521" y="0"/>
                    </a:lnTo>
                    <a:lnTo>
                      <a:pt x="0" y="296"/>
                    </a:lnTo>
                    <a:cubicBezTo>
                      <a:pt x="83" y="390"/>
                      <a:pt x="196" y="455"/>
                      <a:pt x="322" y="479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99" name="Picture 175">
                <a:extLst>
                  <a:ext uri="{FF2B5EF4-FFF2-40B4-BE49-F238E27FC236}">
                    <a16:creationId xmlns:a16="http://schemas.microsoft.com/office/drawing/2014/main" id="{3B714F7F-3FE7-4A38-8EDD-8A5B43E03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8" y="2233"/>
                <a:ext cx="116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6" name="Freeform 176">
                <a:extLst>
                  <a:ext uri="{FF2B5EF4-FFF2-40B4-BE49-F238E27FC236}">
                    <a16:creationId xmlns:a16="http://schemas.microsoft.com/office/drawing/2014/main" id="{B9128918-DF5B-4D5C-A6FF-35CA535AC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233"/>
                <a:ext cx="105" cy="305"/>
              </a:xfrm>
              <a:custGeom>
                <a:avLst/>
                <a:gdLst>
                  <a:gd name="T0" fmla="*/ 322 w 322"/>
                  <a:gd name="T1" fmla="*/ 184 h 930"/>
                  <a:gd name="T2" fmla="*/ 0 w 322"/>
                  <a:gd name="T3" fmla="*/ 0 h 930"/>
                  <a:gd name="T4" fmla="*/ 0 w 322"/>
                  <a:gd name="T5" fmla="*/ 760 h 930"/>
                  <a:gd name="T6" fmla="*/ 322 w 322"/>
                  <a:gd name="T7" fmla="*/ 930 h 930"/>
                  <a:gd name="T8" fmla="*/ 321 w 322"/>
                  <a:gd name="T9" fmla="*/ 184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930">
                    <a:moveTo>
                      <a:pt x="322" y="184"/>
                    </a:moveTo>
                    <a:cubicBezTo>
                      <a:pt x="196" y="160"/>
                      <a:pt x="83" y="95"/>
                      <a:pt x="0" y="0"/>
                    </a:cubicBezTo>
                    <a:lnTo>
                      <a:pt x="0" y="760"/>
                    </a:lnTo>
                    <a:cubicBezTo>
                      <a:pt x="84" y="851"/>
                      <a:pt x="198" y="911"/>
                      <a:pt x="322" y="930"/>
                    </a:cubicBezTo>
                    <a:lnTo>
                      <a:pt x="321" y="184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01" name="Picture 177">
                <a:extLst>
                  <a:ext uri="{FF2B5EF4-FFF2-40B4-BE49-F238E27FC236}">
                    <a16:creationId xmlns:a16="http://schemas.microsoft.com/office/drawing/2014/main" id="{2F8EDFB0-741D-46CF-B7D9-B41C550A7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" y="2192"/>
                <a:ext cx="17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7" name="Freeform 178">
                <a:extLst>
                  <a:ext uri="{FF2B5EF4-FFF2-40B4-BE49-F238E27FC236}">
                    <a16:creationId xmlns:a16="http://schemas.microsoft.com/office/drawing/2014/main" id="{96A6D382-9E5A-47C2-A1B2-7171B9558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196"/>
                <a:ext cx="172" cy="342"/>
              </a:xfrm>
              <a:custGeom>
                <a:avLst/>
                <a:gdLst>
                  <a:gd name="T0" fmla="*/ 0 w 172"/>
                  <a:gd name="T1" fmla="*/ 98 h 342"/>
                  <a:gd name="T2" fmla="*/ 0 w 172"/>
                  <a:gd name="T3" fmla="*/ 342 h 342"/>
                  <a:gd name="T4" fmla="*/ 172 w 172"/>
                  <a:gd name="T5" fmla="*/ 245 h 342"/>
                  <a:gd name="T6" fmla="*/ 172 w 172"/>
                  <a:gd name="T7" fmla="*/ 0 h 342"/>
                  <a:gd name="T8" fmla="*/ 0 w 172"/>
                  <a:gd name="T9" fmla="*/ 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342">
                    <a:moveTo>
                      <a:pt x="0" y="98"/>
                    </a:moveTo>
                    <a:lnTo>
                      <a:pt x="0" y="342"/>
                    </a:lnTo>
                    <a:lnTo>
                      <a:pt x="172" y="245"/>
                    </a:lnTo>
                    <a:lnTo>
                      <a:pt x="172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179">
                <a:extLst>
                  <a:ext uri="{FF2B5EF4-FFF2-40B4-BE49-F238E27FC236}">
                    <a16:creationId xmlns:a16="http://schemas.microsoft.com/office/drawing/2014/main" id="{7F93F98F-81C1-4240-AF69-2782A63A4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137"/>
                <a:ext cx="277" cy="401"/>
              </a:xfrm>
              <a:custGeom>
                <a:avLst/>
                <a:gdLst>
                  <a:gd name="T0" fmla="*/ 847 w 847"/>
                  <a:gd name="T1" fmla="*/ 181 h 1225"/>
                  <a:gd name="T2" fmla="*/ 521 w 847"/>
                  <a:gd name="T3" fmla="*/ 0 h 1225"/>
                  <a:gd name="T4" fmla="*/ 0 w 847"/>
                  <a:gd name="T5" fmla="*/ 296 h 1225"/>
                  <a:gd name="T6" fmla="*/ 0 w 847"/>
                  <a:gd name="T7" fmla="*/ 1055 h 1225"/>
                  <a:gd name="T8" fmla="*/ 322 w 847"/>
                  <a:gd name="T9" fmla="*/ 1225 h 1225"/>
                  <a:gd name="T10" fmla="*/ 847 w 847"/>
                  <a:gd name="T11" fmla="*/ 929 h 1225"/>
                  <a:gd name="T12" fmla="*/ 847 w 847"/>
                  <a:gd name="T13" fmla="*/ 181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7" h="1225">
                    <a:moveTo>
                      <a:pt x="847" y="181"/>
                    </a:moveTo>
                    <a:lnTo>
                      <a:pt x="521" y="0"/>
                    </a:lnTo>
                    <a:lnTo>
                      <a:pt x="0" y="296"/>
                    </a:lnTo>
                    <a:lnTo>
                      <a:pt x="0" y="1055"/>
                    </a:lnTo>
                    <a:cubicBezTo>
                      <a:pt x="84" y="1146"/>
                      <a:pt x="198" y="1206"/>
                      <a:pt x="322" y="1225"/>
                    </a:cubicBezTo>
                    <a:lnTo>
                      <a:pt x="847" y="929"/>
                    </a:lnTo>
                    <a:lnTo>
                      <a:pt x="847" y="181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04" name="Picture 180">
                <a:extLst>
                  <a:ext uri="{FF2B5EF4-FFF2-40B4-BE49-F238E27FC236}">
                    <a16:creationId xmlns:a16="http://schemas.microsoft.com/office/drawing/2014/main" id="{4EC378FE-787C-4276-8E35-4602C9401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" y="2380"/>
                <a:ext cx="2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9" name="Freeform 181">
                <a:extLst>
                  <a:ext uri="{FF2B5EF4-FFF2-40B4-BE49-F238E27FC236}">
                    <a16:creationId xmlns:a16="http://schemas.microsoft.com/office/drawing/2014/main" id="{109E3156-96C7-4A67-B0F6-8A2B146CB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383"/>
                <a:ext cx="19" cy="25"/>
              </a:xfrm>
              <a:custGeom>
                <a:avLst/>
                <a:gdLst>
                  <a:gd name="T0" fmla="*/ 17 w 19"/>
                  <a:gd name="T1" fmla="*/ 10 h 25"/>
                  <a:gd name="T2" fmla="*/ 6 w 19"/>
                  <a:gd name="T3" fmla="*/ 2 h 25"/>
                  <a:gd name="T4" fmla="*/ 2 w 19"/>
                  <a:gd name="T5" fmla="*/ 15 h 25"/>
                  <a:gd name="T6" fmla="*/ 13 w 19"/>
                  <a:gd name="T7" fmla="*/ 23 h 25"/>
                  <a:gd name="T8" fmla="*/ 17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7" y="10"/>
                    </a:moveTo>
                    <a:cubicBezTo>
                      <a:pt x="15" y="4"/>
                      <a:pt x="10" y="0"/>
                      <a:pt x="6" y="2"/>
                    </a:cubicBezTo>
                    <a:cubicBezTo>
                      <a:pt x="1" y="4"/>
                      <a:pt x="0" y="10"/>
                      <a:pt x="2" y="15"/>
                    </a:cubicBezTo>
                    <a:cubicBezTo>
                      <a:pt x="4" y="21"/>
                      <a:pt x="9" y="25"/>
                      <a:pt x="13" y="23"/>
                    </a:cubicBezTo>
                    <a:cubicBezTo>
                      <a:pt x="18" y="22"/>
                      <a:pt x="19" y="16"/>
                      <a:pt x="17" y="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182">
                <a:extLst>
                  <a:ext uri="{FF2B5EF4-FFF2-40B4-BE49-F238E27FC236}">
                    <a16:creationId xmlns:a16="http://schemas.microsoft.com/office/drawing/2014/main" id="{AE869E63-D7B6-41F9-9506-0DC9C0547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6" y="2435"/>
                <a:ext cx="71" cy="68"/>
              </a:xfrm>
              <a:custGeom>
                <a:avLst/>
                <a:gdLst>
                  <a:gd name="T0" fmla="*/ 0 w 217"/>
                  <a:gd name="T1" fmla="*/ 0 h 208"/>
                  <a:gd name="T2" fmla="*/ 217 w 217"/>
                  <a:gd name="T3" fmla="*/ 117 h 208"/>
                  <a:gd name="T4" fmla="*/ 0 w 217"/>
                  <a:gd name="T5" fmla="*/ 46 h 208"/>
                  <a:gd name="T6" fmla="*/ 217 w 217"/>
                  <a:gd name="T7" fmla="*/ 162 h 208"/>
                  <a:gd name="T8" fmla="*/ 0 w 217"/>
                  <a:gd name="T9" fmla="*/ 91 h 208"/>
                  <a:gd name="T10" fmla="*/ 217 w 217"/>
                  <a:gd name="T1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08">
                    <a:moveTo>
                      <a:pt x="0" y="0"/>
                    </a:moveTo>
                    <a:cubicBezTo>
                      <a:pt x="65" y="56"/>
                      <a:pt x="139" y="95"/>
                      <a:pt x="217" y="117"/>
                    </a:cubicBezTo>
                    <a:moveTo>
                      <a:pt x="0" y="46"/>
                    </a:moveTo>
                    <a:cubicBezTo>
                      <a:pt x="65" y="101"/>
                      <a:pt x="139" y="141"/>
                      <a:pt x="217" y="162"/>
                    </a:cubicBezTo>
                    <a:moveTo>
                      <a:pt x="0" y="91"/>
                    </a:moveTo>
                    <a:cubicBezTo>
                      <a:pt x="65" y="147"/>
                      <a:pt x="139" y="186"/>
                      <a:pt x="217" y="20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183">
                <a:extLst>
                  <a:ext uri="{FF2B5EF4-FFF2-40B4-BE49-F238E27FC236}">
                    <a16:creationId xmlns:a16="http://schemas.microsoft.com/office/drawing/2014/main" id="{D7B363B4-A623-4463-A3E2-F94537680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80"/>
                <a:ext cx="77" cy="45"/>
              </a:xfrm>
              <a:custGeom>
                <a:avLst/>
                <a:gdLst>
                  <a:gd name="T0" fmla="*/ 8 w 235"/>
                  <a:gd name="T1" fmla="*/ 21 h 137"/>
                  <a:gd name="T2" fmla="*/ 225 w 235"/>
                  <a:gd name="T3" fmla="*/ 137 h 137"/>
                  <a:gd name="T4" fmla="*/ 234 w 235"/>
                  <a:gd name="T5" fmla="*/ 124 h 137"/>
                  <a:gd name="T6" fmla="*/ 225 w 235"/>
                  <a:gd name="T7" fmla="*/ 116 h 137"/>
                  <a:gd name="T8" fmla="*/ 13 w 235"/>
                  <a:gd name="T9" fmla="*/ 3 h 137"/>
                  <a:gd name="T10" fmla="*/ 2 w 235"/>
                  <a:gd name="T11" fmla="*/ 3 h 137"/>
                  <a:gd name="T12" fmla="*/ 1 w 235"/>
                  <a:gd name="T13" fmla="*/ 9 h 137"/>
                  <a:gd name="T14" fmla="*/ 8 w 235"/>
                  <a:gd name="T15" fmla="*/ 2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137">
                    <a:moveTo>
                      <a:pt x="8" y="21"/>
                    </a:moveTo>
                    <a:cubicBezTo>
                      <a:pt x="71" y="75"/>
                      <a:pt x="145" y="115"/>
                      <a:pt x="225" y="137"/>
                    </a:cubicBezTo>
                    <a:cubicBezTo>
                      <a:pt x="231" y="135"/>
                      <a:pt x="235" y="130"/>
                      <a:pt x="234" y="124"/>
                    </a:cubicBezTo>
                    <a:cubicBezTo>
                      <a:pt x="233" y="120"/>
                      <a:pt x="230" y="117"/>
                      <a:pt x="225" y="116"/>
                    </a:cubicBezTo>
                    <a:cubicBezTo>
                      <a:pt x="147" y="94"/>
                      <a:pt x="74" y="56"/>
                      <a:pt x="13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4"/>
                      <a:pt x="4" y="18"/>
                      <a:pt x="8" y="2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184">
                <a:extLst>
                  <a:ext uri="{FF2B5EF4-FFF2-40B4-BE49-F238E27FC236}">
                    <a16:creationId xmlns:a16="http://schemas.microsoft.com/office/drawing/2014/main" id="{94C139E1-7688-4300-BCD0-37800676F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80"/>
                <a:ext cx="77" cy="45"/>
              </a:xfrm>
              <a:custGeom>
                <a:avLst/>
                <a:gdLst>
                  <a:gd name="T0" fmla="*/ 3 w 77"/>
                  <a:gd name="T1" fmla="*/ 7 h 45"/>
                  <a:gd name="T2" fmla="*/ 74 w 77"/>
                  <a:gd name="T3" fmla="*/ 45 h 45"/>
                  <a:gd name="T4" fmla="*/ 77 w 77"/>
                  <a:gd name="T5" fmla="*/ 41 h 45"/>
                  <a:gd name="T6" fmla="*/ 74 w 77"/>
                  <a:gd name="T7" fmla="*/ 38 h 45"/>
                  <a:gd name="T8" fmla="*/ 4 w 77"/>
                  <a:gd name="T9" fmla="*/ 1 h 45"/>
                  <a:gd name="T10" fmla="*/ 1 w 77"/>
                  <a:gd name="T11" fmla="*/ 1 h 45"/>
                  <a:gd name="T12" fmla="*/ 0 w 77"/>
                  <a:gd name="T13" fmla="*/ 3 h 45"/>
                  <a:gd name="T14" fmla="*/ 3 w 77"/>
                  <a:gd name="T1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5">
                    <a:moveTo>
                      <a:pt x="3" y="7"/>
                    </a:moveTo>
                    <a:cubicBezTo>
                      <a:pt x="23" y="25"/>
                      <a:pt x="48" y="38"/>
                      <a:pt x="74" y="45"/>
                    </a:cubicBezTo>
                    <a:cubicBezTo>
                      <a:pt x="76" y="45"/>
                      <a:pt x="77" y="43"/>
                      <a:pt x="77" y="41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48" y="31"/>
                      <a:pt x="24" y="19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09" name="Picture 185">
                <a:extLst>
                  <a:ext uri="{FF2B5EF4-FFF2-40B4-BE49-F238E27FC236}">
                    <a16:creationId xmlns:a16="http://schemas.microsoft.com/office/drawing/2014/main" id="{31933D29-0A18-4BC8-8FEE-56F4CA796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" y="2296"/>
                <a:ext cx="31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7" name="Freeform 186">
                <a:extLst>
                  <a:ext uri="{FF2B5EF4-FFF2-40B4-BE49-F238E27FC236}">
                    <a16:creationId xmlns:a16="http://schemas.microsoft.com/office/drawing/2014/main" id="{2D242EE5-1842-4FF4-B852-C11D94DAE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2299"/>
                <a:ext cx="24" cy="17"/>
              </a:xfrm>
              <a:custGeom>
                <a:avLst/>
                <a:gdLst>
                  <a:gd name="T0" fmla="*/ 24 w 24"/>
                  <a:gd name="T1" fmla="*/ 17 h 17"/>
                  <a:gd name="T2" fmla="*/ 2 w 24"/>
                  <a:gd name="T3" fmla="*/ 6 h 17"/>
                  <a:gd name="T4" fmla="*/ 15 w 24"/>
                  <a:gd name="T5" fmla="*/ 17 h 17"/>
                  <a:gd name="T6" fmla="*/ 24 w 24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24" y="17"/>
                    </a:moveTo>
                    <a:cubicBezTo>
                      <a:pt x="19" y="5"/>
                      <a:pt x="10" y="0"/>
                      <a:pt x="2" y="6"/>
                    </a:cubicBezTo>
                    <a:cubicBezTo>
                      <a:pt x="0" y="11"/>
                      <a:pt x="6" y="16"/>
                      <a:pt x="15" y="17"/>
                    </a:cubicBezTo>
                    <a:cubicBezTo>
                      <a:pt x="18" y="17"/>
                      <a:pt x="21" y="17"/>
                      <a:pt x="24" y="17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11" name="Picture 187">
                <a:extLst>
                  <a:ext uri="{FF2B5EF4-FFF2-40B4-BE49-F238E27FC236}">
                    <a16:creationId xmlns:a16="http://schemas.microsoft.com/office/drawing/2014/main" id="{F2A5871E-BA11-4855-A425-7FC873D3D9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2307"/>
                <a:ext cx="7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" name="Picture 188">
                <a:extLst>
                  <a:ext uri="{FF2B5EF4-FFF2-40B4-BE49-F238E27FC236}">
                    <a16:creationId xmlns:a16="http://schemas.microsoft.com/office/drawing/2014/main" id="{A4D9CE61-163D-44D8-B3F5-D295E548DF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2307"/>
                <a:ext cx="7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3" name="Picture 189">
                <a:extLst>
                  <a:ext uri="{FF2B5EF4-FFF2-40B4-BE49-F238E27FC236}">
                    <a16:creationId xmlns:a16="http://schemas.microsoft.com/office/drawing/2014/main" id="{AA72B665-5876-4AE2-A18A-CDB31251C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2307"/>
                <a:ext cx="7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8" name="Freeform 190">
                <a:extLst>
                  <a:ext uri="{FF2B5EF4-FFF2-40B4-BE49-F238E27FC236}">
                    <a16:creationId xmlns:a16="http://schemas.microsoft.com/office/drawing/2014/main" id="{B8BA8503-D8A5-4BD4-858C-AABDE5AD2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11"/>
                <a:ext cx="71" cy="43"/>
              </a:xfrm>
              <a:custGeom>
                <a:avLst/>
                <a:gdLst>
                  <a:gd name="T0" fmla="*/ 0 w 217"/>
                  <a:gd name="T1" fmla="*/ 15 h 131"/>
                  <a:gd name="T2" fmla="*/ 217 w 217"/>
                  <a:gd name="T3" fmla="*/ 131 h 131"/>
                  <a:gd name="T4" fmla="*/ 217 w 217"/>
                  <a:gd name="T5" fmla="*/ 116 h 131"/>
                  <a:gd name="T6" fmla="*/ 0 w 217"/>
                  <a:gd name="T7" fmla="*/ 0 h 131"/>
                  <a:gd name="T8" fmla="*/ 0 w 217"/>
                  <a:gd name="T9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31">
                    <a:moveTo>
                      <a:pt x="0" y="15"/>
                    </a:moveTo>
                    <a:cubicBezTo>
                      <a:pt x="62" y="70"/>
                      <a:pt x="137" y="110"/>
                      <a:pt x="217" y="131"/>
                    </a:cubicBezTo>
                    <a:lnTo>
                      <a:pt x="217" y="116"/>
                    </a:lnTo>
                    <a:cubicBezTo>
                      <a:pt x="137" y="93"/>
                      <a:pt x="63" y="54"/>
                      <a:pt x="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191">
                <a:extLst>
                  <a:ext uri="{FF2B5EF4-FFF2-40B4-BE49-F238E27FC236}">
                    <a16:creationId xmlns:a16="http://schemas.microsoft.com/office/drawing/2014/main" id="{0725CD90-8076-4A0E-9D8D-154E92602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07"/>
                <a:ext cx="71" cy="58"/>
              </a:xfrm>
              <a:custGeom>
                <a:avLst/>
                <a:gdLst>
                  <a:gd name="T0" fmla="*/ 0 w 217"/>
                  <a:gd name="T1" fmla="*/ 0 h 175"/>
                  <a:gd name="T2" fmla="*/ 0 w 217"/>
                  <a:gd name="T3" fmla="*/ 59 h 175"/>
                  <a:gd name="T4" fmla="*/ 217 w 217"/>
                  <a:gd name="T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5">
                    <a:moveTo>
                      <a:pt x="0" y="0"/>
                    </a:moveTo>
                    <a:lnTo>
                      <a:pt x="0" y="59"/>
                    </a:lnTo>
                    <a:cubicBezTo>
                      <a:pt x="63" y="112"/>
                      <a:pt x="137" y="152"/>
                      <a:pt x="217" y="17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192">
                <a:extLst>
                  <a:ext uri="{FF2B5EF4-FFF2-40B4-BE49-F238E27FC236}">
                    <a16:creationId xmlns:a16="http://schemas.microsoft.com/office/drawing/2014/main" id="{01046872-05AF-47BF-9672-45B0155C0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08"/>
                <a:ext cx="71" cy="57"/>
              </a:xfrm>
              <a:custGeom>
                <a:avLst/>
                <a:gdLst>
                  <a:gd name="T0" fmla="*/ 217 w 217"/>
                  <a:gd name="T1" fmla="*/ 175 h 175"/>
                  <a:gd name="T2" fmla="*/ 217 w 217"/>
                  <a:gd name="T3" fmla="*/ 116 h 175"/>
                  <a:gd name="T4" fmla="*/ 0 w 217"/>
                  <a:gd name="T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5">
                    <a:moveTo>
                      <a:pt x="217" y="175"/>
                    </a:moveTo>
                    <a:lnTo>
                      <a:pt x="217" y="116"/>
                    </a:lnTo>
                    <a:cubicBezTo>
                      <a:pt x="138" y="92"/>
                      <a:pt x="64" y="52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Rectangle 193">
                <a:extLst>
                  <a:ext uri="{FF2B5EF4-FFF2-40B4-BE49-F238E27FC236}">
                    <a16:creationId xmlns:a16="http://schemas.microsoft.com/office/drawing/2014/main" id="{BDDAE3E1-6C99-4806-AB0C-E656E8145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66"/>
                <a:ext cx="283" cy="5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Rectangle 194">
                <a:extLst>
                  <a:ext uri="{FF2B5EF4-FFF2-40B4-BE49-F238E27FC236}">
                    <a16:creationId xmlns:a16="http://schemas.microsoft.com/office/drawing/2014/main" id="{DE5B8379-437F-4EA9-A524-78194BB19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71"/>
                <a:ext cx="283" cy="6"/>
              </a:xfrm>
              <a:prstGeom prst="rect">
                <a:avLst/>
              </a:prstGeom>
              <a:solidFill>
                <a:srgbClr val="E1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Rectangle 195">
                <a:extLst>
                  <a:ext uri="{FF2B5EF4-FFF2-40B4-BE49-F238E27FC236}">
                    <a16:creationId xmlns:a16="http://schemas.microsoft.com/office/drawing/2014/main" id="{53C0B026-5AA3-449F-8826-F04BD9EDF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77"/>
                <a:ext cx="283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Rectangle 196">
                <a:extLst>
                  <a:ext uri="{FF2B5EF4-FFF2-40B4-BE49-F238E27FC236}">
                    <a16:creationId xmlns:a16="http://schemas.microsoft.com/office/drawing/2014/main" id="{9F11B3B0-4E65-49AD-BAAA-DF103ABF2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82"/>
                <a:ext cx="283" cy="5"/>
              </a:xfrm>
              <a:prstGeom prst="rect">
                <a:avLst/>
              </a:prstGeom>
              <a:solidFill>
                <a:srgbClr val="E2D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Rectangle 197">
                <a:extLst>
                  <a:ext uri="{FF2B5EF4-FFF2-40B4-BE49-F238E27FC236}">
                    <a16:creationId xmlns:a16="http://schemas.microsoft.com/office/drawing/2014/main" id="{23BE986B-9C7E-4824-9D2F-BD04AD61A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87"/>
                <a:ext cx="283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Rectangle 198">
                <a:extLst>
                  <a:ext uri="{FF2B5EF4-FFF2-40B4-BE49-F238E27FC236}">
                    <a16:creationId xmlns:a16="http://schemas.microsoft.com/office/drawing/2014/main" id="{CEF8B2EE-BAB1-40B2-8E53-BAF832029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92"/>
                <a:ext cx="283" cy="6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Rectangle 199">
                <a:extLst>
                  <a:ext uri="{FF2B5EF4-FFF2-40B4-BE49-F238E27FC236}">
                    <a16:creationId xmlns:a16="http://schemas.microsoft.com/office/drawing/2014/main" id="{8AEBA862-8A8A-4279-B46B-D386DBFD5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98"/>
                <a:ext cx="283" cy="5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Rectangle 200">
                <a:extLst>
                  <a:ext uri="{FF2B5EF4-FFF2-40B4-BE49-F238E27FC236}">
                    <a16:creationId xmlns:a16="http://schemas.microsoft.com/office/drawing/2014/main" id="{0305D23C-9027-4402-BCCA-59B2D1222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03"/>
                <a:ext cx="283" cy="5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Rectangle 201">
                <a:extLst>
                  <a:ext uri="{FF2B5EF4-FFF2-40B4-BE49-F238E27FC236}">
                    <a16:creationId xmlns:a16="http://schemas.microsoft.com/office/drawing/2014/main" id="{EDB29365-097D-4C9E-B304-9C0F3FAF4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08"/>
                <a:ext cx="283" cy="5"/>
              </a:xfrm>
              <a:prstGeom prst="rect">
                <a:avLst/>
              </a:prstGeom>
              <a:solidFill>
                <a:srgbClr val="E6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Rectangle 202">
                <a:extLst>
                  <a:ext uri="{FF2B5EF4-FFF2-40B4-BE49-F238E27FC236}">
                    <a16:creationId xmlns:a16="http://schemas.microsoft.com/office/drawing/2014/main" id="{6507B053-93DC-4BD7-9F8B-1BFE4F815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13"/>
                <a:ext cx="283" cy="6"/>
              </a:xfrm>
              <a:prstGeom prst="rect">
                <a:avLst/>
              </a:prstGeom>
              <a:solidFill>
                <a:srgbClr val="E7E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Rectangle 203">
                <a:extLst>
                  <a:ext uri="{FF2B5EF4-FFF2-40B4-BE49-F238E27FC236}">
                    <a16:creationId xmlns:a16="http://schemas.microsoft.com/office/drawing/2014/main" id="{D69B2840-52A6-406A-AA5C-603981533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19"/>
                <a:ext cx="283" cy="5"/>
              </a:xfrm>
              <a:prstGeom prst="rect">
                <a:avLst/>
              </a:prstGeom>
              <a:solidFill>
                <a:srgbClr val="E9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Rectangle 204">
                <a:extLst>
                  <a:ext uri="{FF2B5EF4-FFF2-40B4-BE49-F238E27FC236}">
                    <a16:creationId xmlns:a16="http://schemas.microsoft.com/office/drawing/2014/main" id="{3F709BE7-0B21-494F-A549-0D695C41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24"/>
                <a:ext cx="283" cy="5"/>
              </a:xfrm>
              <a:prstGeom prst="rect">
                <a:avLst/>
              </a:prstGeom>
              <a:solidFill>
                <a:srgbClr val="EAE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206">
              <a:extLst>
                <a:ext uri="{FF2B5EF4-FFF2-40B4-BE49-F238E27FC236}">
                  <a16:creationId xmlns:a16="http://schemas.microsoft.com/office/drawing/2014/main" id="{7C77F217-CB2E-4B57-9FB0-E05A4A0BC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29"/>
              <a:ext cx="283" cy="5"/>
            </a:xfrm>
            <a:prstGeom prst="rect">
              <a:avLst/>
            </a:prstGeom>
            <a:solidFill>
              <a:srgbClr val="EC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07">
              <a:extLst>
                <a:ext uri="{FF2B5EF4-FFF2-40B4-BE49-F238E27FC236}">
                  <a16:creationId xmlns:a16="http://schemas.microsoft.com/office/drawing/2014/main" id="{139AAACA-D535-4789-A24F-F58173A66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34"/>
              <a:ext cx="283" cy="6"/>
            </a:xfrm>
            <a:prstGeom prst="rect">
              <a:avLst/>
            </a:prstGeom>
            <a:solidFill>
              <a:srgbClr val="EDE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08">
              <a:extLst>
                <a:ext uri="{FF2B5EF4-FFF2-40B4-BE49-F238E27FC236}">
                  <a16:creationId xmlns:a16="http://schemas.microsoft.com/office/drawing/2014/main" id="{3F1FA6D3-348C-4A4E-9C6A-ED2801D6B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40"/>
              <a:ext cx="283" cy="5"/>
            </a:xfrm>
            <a:prstGeom prst="rect">
              <a:avLst/>
            </a:prstGeom>
            <a:solidFill>
              <a:srgbClr val="E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09">
              <a:extLst>
                <a:ext uri="{FF2B5EF4-FFF2-40B4-BE49-F238E27FC236}">
                  <a16:creationId xmlns:a16="http://schemas.microsoft.com/office/drawing/2014/main" id="{256BA430-F782-4BEF-8660-6FC0E605F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45"/>
              <a:ext cx="283" cy="5"/>
            </a:xfrm>
            <a:prstGeom prst="rect">
              <a:avLst/>
            </a:prstGeom>
            <a:solidFill>
              <a:srgbClr val="F1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10">
              <a:extLst>
                <a:ext uri="{FF2B5EF4-FFF2-40B4-BE49-F238E27FC236}">
                  <a16:creationId xmlns:a16="http://schemas.microsoft.com/office/drawing/2014/main" id="{E60A9EE8-FF6A-4589-B51D-07F4D48E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50"/>
              <a:ext cx="283" cy="5"/>
            </a:xfrm>
            <a:prstGeom prst="rect">
              <a:avLst/>
            </a:prstGeom>
            <a:solidFill>
              <a:srgbClr val="F2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1">
              <a:extLst>
                <a:ext uri="{FF2B5EF4-FFF2-40B4-BE49-F238E27FC236}">
                  <a16:creationId xmlns:a16="http://schemas.microsoft.com/office/drawing/2014/main" id="{E2F7DF48-92AA-452F-B89F-C2B359771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55"/>
              <a:ext cx="283" cy="6"/>
            </a:xfrm>
            <a:prstGeom prst="rect">
              <a:avLst/>
            </a:prstGeom>
            <a:solidFill>
              <a:srgbClr val="F4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2">
              <a:extLst>
                <a:ext uri="{FF2B5EF4-FFF2-40B4-BE49-F238E27FC236}">
                  <a16:creationId xmlns:a16="http://schemas.microsoft.com/office/drawing/2014/main" id="{A72E53EB-6683-439C-995F-3F635DB04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61"/>
              <a:ext cx="283" cy="5"/>
            </a:xfrm>
            <a:prstGeom prst="rect">
              <a:avLst/>
            </a:prstGeom>
            <a:solidFill>
              <a:srgbClr val="F5F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3">
              <a:extLst>
                <a:ext uri="{FF2B5EF4-FFF2-40B4-BE49-F238E27FC236}">
                  <a16:creationId xmlns:a16="http://schemas.microsoft.com/office/drawing/2014/main" id="{52EC9A81-1AAE-47D2-9C5F-A61BBFC1C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66"/>
              <a:ext cx="283" cy="5"/>
            </a:xfrm>
            <a:prstGeom prst="rect">
              <a:avLst/>
            </a:prstGeom>
            <a:solidFill>
              <a:srgbClr val="F7F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4">
              <a:extLst>
                <a:ext uri="{FF2B5EF4-FFF2-40B4-BE49-F238E27FC236}">
                  <a16:creationId xmlns:a16="http://schemas.microsoft.com/office/drawing/2014/main" id="{83E143B1-7506-4E16-A324-B37993ABA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71"/>
              <a:ext cx="283" cy="5"/>
            </a:xfrm>
            <a:prstGeom prst="rect">
              <a:avLst/>
            </a:prstGeom>
            <a:solidFill>
              <a:srgbClr val="F8F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5">
              <a:extLst>
                <a:ext uri="{FF2B5EF4-FFF2-40B4-BE49-F238E27FC236}">
                  <a16:creationId xmlns:a16="http://schemas.microsoft.com/office/drawing/2014/main" id="{960F6520-4021-4CBB-9129-DBC5315AD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76"/>
              <a:ext cx="283" cy="6"/>
            </a:xfrm>
            <a:prstGeom prst="rect">
              <a:avLst/>
            </a:prstGeom>
            <a:solidFill>
              <a:srgbClr val="F9F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6">
              <a:extLst>
                <a:ext uri="{FF2B5EF4-FFF2-40B4-BE49-F238E27FC236}">
                  <a16:creationId xmlns:a16="http://schemas.microsoft.com/office/drawing/2014/main" id="{951435FF-DD0F-4006-AED5-5E8E9E0B7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82"/>
              <a:ext cx="283" cy="5"/>
            </a:xfrm>
            <a:prstGeom prst="rect">
              <a:avLst/>
            </a:prstGeom>
            <a:solidFill>
              <a:srgbClr val="FBF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7">
              <a:extLst>
                <a:ext uri="{FF2B5EF4-FFF2-40B4-BE49-F238E27FC236}">
                  <a16:creationId xmlns:a16="http://schemas.microsoft.com/office/drawing/2014/main" id="{1788DCED-3CD6-4386-A32C-A72156F41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87"/>
              <a:ext cx="283" cy="5"/>
            </a:xfrm>
            <a:prstGeom prst="rect">
              <a:avLst/>
            </a:prstGeom>
            <a:solidFill>
              <a:srgbClr val="FC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8">
              <a:extLst>
                <a:ext uri="{FF2B5EF4-FFF2-40B4-BE49-F238E27FC236}">
                  <a16:creationId xmlns:a16="http://schemas.microsoft.com/office/drawing/2014/main" id="{BD75CCA7-28E9-45DF-A14F-6282D0D64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92"/>
              <a:ext cx="283" cy="5"/>
            </a:xfrm>
            <a:prstGeom prst="rect">
              <a:avLst/>
            </a:prstGeom>
            <a:solidFill>
              <a:srgbClr val="FC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9">
              <a:extLst>
                <a:ext uri="{FF2B5EF4-FFF2-40B4-BE49-F238E27FC236}">
                  <a16:creationId xmlns:a16="http://schemas.microsoft.com/office/drawing/2014/main" id="{6457B3C9-C633-4CA0-B379-4295E373A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97"/>
              <a:ext cx="283" cy="6"/>
            </a:xfrm>
            <a:prstGeom prst="rect">
              <a:avLst/>
            </a:prstGeom>
            <a:solidFill>
              <a:srgbClr val="FD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0">
              <a:extLst>
                <a:ext uri="{FF2B5EF4-FFF2-40B4-BE49-F238E27FC236}">
                  <a16:creationId xmlns:a16="http://schemas.microsoft.com/office/drawing/2014/main" id="{D59CB107-D7B7-4BB1-AF08-30004DD3C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03"/>
              <a:ext cx="283" cy="5"/>
            </a:xfrm>
            <a:prstGeom prst="rect">
              <a:avLst/>
            </a:prstGeom>
            <a:solidFill>
              <a:srgbClr val="FE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1">
              <a:extLst>
                <a:ext uri="{FF2B5EF4-FFF2-40B4-BE49-F238E27FC236}">
                  <a16:creationId xmlns:a16="http://schemas.microsoft.com/office/drawing/2014/main" id="{D0742DB9-4291-427E-9163-24D4ACD30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08"/>
              <a:ext cx="283" cy="5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2">
              <a:extLst>
                <a:ext uri="{FF2B5EF4-FFF2-40B4-BE49-F238E27FC236}">
                  <a16:creationId xmlns:a16="http://schemas.microsoft.com/office/drawing/2014/main" id="{A6D54D81-1EB5-4990-B773-C7B7CAD75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13"/>
              <a:ext cx="283" cy="5"/>
            </a:xfrm>
            <a:prstGeom prst="rect">
              <a:avLst/>
            </a:pr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3">
              <a:extLst>
                <a:ext uri="{FF2B5EF4-FFF2-40B4-BE49-F238E27FC236}">
                  <a16:creationId xmlns:a16="http://schemas.microsoft.com/office/drawing/2014/main" id="{17190C51-BA48-464F-A1C9-B5B28E36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18"/>
              <a:ext cx="283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4">
              <a:extLst>
                <a:ext uri="{FF2B5EF4-FFF2-40B4-BE49-F238E27FC236}">
                  <a16:creationId xmlns:a16="http://schemas.microsoft.com/office/drawing/2014/main" id="{0D9864A5-24CF-4AC5-8211-6F665AF2B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869"/>
              <a:ext cx="277" cy="157"/>
            </a:xfrm>
            <a:custGeom>
              <a:avLst/>
              <a:gdLst>
                <a:gd name="T0" fmla="*/ 321 w 847"/>
                <a:gd name="T1" fmla="*/ 479 h 479"/>
                <a:gd name="T2" fmla="*/ 847 w 847"/>
                <a:gd name="T3" fmla="*/ 181 h 479"/>
                <a:gd name="T4" fmla="*/ 521 w 847"/>
                <a:gd name="T5" fmla="*/ 0 h 479"/>
                <a:gd name="T6" fmla="*/ 0 w 847"/>
                <a:gd name="T7" fmla="*/ 296 h 479"/>
                <a:gd name="T8" fmla="*/ 322 w 847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479">
                  <a:moveTo>
                    <a:pt x="321" y="479"/>
                  </a:moveTo>
                  <a:lnTo>
                    <a:pt x="847" y="181"/>
                  </a:lnTo>
                  <a:lnTo>
                    <a:pt x="521" y="0"/>
                  </a:lnTo>
                  <a:lnTo>
                    <a:pt x="0" y="296"/>
                  </a:lnTo>
                  <a:cubicBezTo>
                    <a:pt x="83" y="390"/>
                    <a:pt x="196" y="455"/>
                    <a:pt x="322" y="479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0E19D7B4-513F-43F6-870D-9E1111DD1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" y="1961"/>
              <a:ext cx="11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C2F0B115-FDBC-443A-A16C-71897940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965"/>
              <a:ext cx="105" cy="306"/>
            </a:xfrm>
            <a:custGeom>
              <a:avLst/>
              <a:gdLst>
                <a:gd name="T0" fmla="*/ 322 w 322"/>
                <a:gd name="T1" fmla="*/ 184 h 930"/>
                <a:gd name="T2" fmla="*/ 0 w 322"/>
                <a:gd name="T3" fmla="*/ 0 h 930"/>
                <a:gd name="T4" fmla="*/ 0 w 322"/>
                <a:gd name="T5" fmla="*/ 760 h 930"/>
                <a:gd name="T6" fmla="*/ 322 w 322"/>
                <a:gd name="T7" fmla="*/ 930 h 930"/>
                <a:gd name="T8" fmla="*/ 321 w 322"/>
                <a:gd name="T9" fmla="*/ 18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930">
                  <a:moveTo>
                    <a:pt x="322" y="184"/>
                  </a:moveTo>
                  <a:cubicBezTo>
                    <a:pt x="196" y="160"/>
                    <a:pt x="83" y="95"/>
                    <a:pt x="0" y="0"/>
                  </a:cubicBezTo>
                  <a:lnTo>
                    <a:pt x="0" y="760"/>
                  </a:lnTo>
                  <a:cubicBezTo>
                    <a:pt x="84" y="851"/>
                    <a:pt x="198" y="911"/>
                    <a:pt x="322" y="930"/>
                  </a:cubicBezTo>
                  <a:lnTo>
                    <a:pt x="321" y="184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07F582B8-FA17-4C09-8007-5255417D9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1924"/>
              <a:ext cx="17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8" name="Freeform 228">
              <a:extLst>
                <a:ext uri="{FF2B5EF4-FFF2-40B4-BE49-F238E27FC236}">
                  <a16:creationId xmlns:a16="http://schemas.microsoft.com/office/drawing/2014/main" id="{C22465FD-44C0-4531-8F23-B9F2085B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928"/>
              <a:ext cx="172" cy="342"/>
            </a:xfrm>
            <a:custGeom>
              <a:avLst/>
              <a:gdLst>
                <a:gd name="T0" fmla="*/ 0 w 172"/>
                <a:gd name="T1" fmla="*/ 98 h 342"/>
                <a:gd name="T2" fmla="*/ 0 w 172"/>
                <a:gd name="T3" fmla="*/ 342 h 342"/>
                <a:gd name="T4" fmla="*/ 172 w 172"/>
                <a:gd name="T5" fmla="*/ 245 h 342"/>
                <a:gd name="T6" fmla="*/ 172 w 172"/>
                <a:gd name="T7" fmla="*/ 0 h 342"/>
                <a:gd name="T8" fmla="*/ 0 w 172"/>
                <a:gd name="T9" fmla="*/ 9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42">
                  <a:moveTo>
                    <a:pt x="0" y="98"/>
                  </a:moveTo>
                  <a:lnTo>
                    <a:pt x="0" y="342"/>
                  </a:lnTo>
                  <a:lnTo>
                    <a:pt x="172" y="245"/>
                  </a:lnTo>
                  <a:lnTo>
                    <a:pt x="172" y="0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229">
              <a:extLst>
                <a:ext uri="{FF2B5EF4-FFF2-40B4-BE49-F238E27FC236}">
                  <a16:creationId xmlns:a16="http://schemas.microsoft.com/office/drawing/2014/main" id="{A875AE61-05DE-4E05-B5DD-EE5B8961B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869"/>
              <a:ext cx="277" cy="402"/>
            </a:xfrm>
            <a:custGeom>
              <a:avLst/>
              <a:gdLst>
                <a:gd name="T0" fmla="*/ 847 w 847"/>
                <a:gd name="T1" fmla="*/ 181 h 1225"/>
                <a:gd name="T2" fmla="*/ 521 w 847"/>
                <a:gd name="T3" fmla="*/ 0 h 1225"/>
                <a:gd name="T4" fmla="*/ 0 w 847"/>
                <a:gd name="T5" fmla="*/ 296 h 1225"/>
                <a:gd name="T6" fmla="*/ 0 w 847"/>
                <a:gd name="T7" fmla="*/ 1055 h 1225"/>
                <a:gd name="T8" fmla="*/ 322 w 847"/>
                <a:gd name="T9" fmla="*/ 1225 h 1225"/>
                <a:gd name="T10" fmla="*/ 847 w 847"/>
                <a:gd name="T11" fmla="*/ 929 h 1225"/>
                <a:gd name="T12" fmla="*/ 847 w 847"/>
                <a:gd name="T13" fmla="*/ 181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1225">
                  <a:moveTo>
                    <a:pt x="847" y="181"/>
                  </a:moveTo>
                  <a:lnTo>
                    <a:pt x="521" y="0"/>
                  </a:lnTo>
                  <a:lnTo>
                    <a:pt x="0" y="296"/>
                  </a:lnTo>
                  <a:lnTo>
                    <a:pt x="0" y="1055"/>
                  </a:lnTo>
                  <a:cubicBezTo>
                    <a:pt x="84" y="1146"/>
                    <a:pt x="198" y="1206"/>
                    <a:pt x="322" y="1225"/>
                  </a:cubicBezTo>
                  <a:lnTo>
                    <a:pt x="847" y="929"/>
                  </a:lnTo>
                  <a:lnTo>
                    <a:pt x="847" y="181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C767F95C-DD60-4531-BB53-26073F9CD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113"/>
              <a:ext cx="26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2" name="Freeform 231">
              <a:extLst>
                <a:ext uri="{FF2B5EF4-FFF2-40B4-BE49-F238E27FC236}">
                  <a16:creationId xmlns:a16="http://schemas.microsoft.com/office/drawing/2014/main" id="{BB886731-DF7D-458B-BA29-4B21628FC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2115"/>
              <a:ext cx="19" cy="25"/>
            </a:xfrm>
            <a:custGeom>
              <a:avLst/>
              <a:gdLst>
                <a:gd name="T0" fmla="*/ 17 w 19"/>
                <a:gd name="T1" fmla="*/ 10 h 25"/>
                <a:gd name="T2" fmla="*/ 6 w 19"/>
                <a:gd name="T3" fmla="*/ 2 h 25"/>
                <a:gd name="T4" fmla="*/ 2 w 19"/>
                <a:gd name="T5" fmla="*/ 15 h 25"/>
                <a:gd name="T6" fmla="*/ 13 w 19"/>
                <a:gd name="T7" fmla="*/ 23 h 25"/>
                <a:gd name="T8" fmla="*/ 17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7" y="10"/>
                  </a:moveTo>
                  <a:cubicBezTo>
                    <a:pt x="15" y="4"/>
                    <a:pt x="10" y="0"/>
                    <a:pt x="6" y="2"/>
                  </a:cubicBezTo>
                  <a:cubicBezTo>
                    <a:pt x="1" y="4"/>
                    <a:pt x="0" y="10"/>
                    <a:pt x="2" y="15"/>
                  </a:cubicBezTo>
                  <a:cubicBezTo>
                    <a:pt x="4" y="21"/>
                    <a:pt x="9" y="25"/>
                    <a:pt x="13" y="23"/>
                  </a:cubicBezTo>
                  <a:cubicBezTo>
                    <a:pt x="18" y="22"/>
                    <a:pt x="19" y="16"/>
                    <a:pt x="17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Freeform 232">
              <a:extLst>
                <a:ext uri="{FF2B5EF4-FFF2-40B4-BE49-F238E27FC236}">
                  <a16:creationId xmlns:a16="http://schemas.microsoft.com/office/drawing/2014/main" id="{E60E3DA5-CFDE-4DD9-A7D5-F47581188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6" y="2167"/>
              <a:ext cx="71" cy="68"/>
            </a:xfrm>
            <a:custGeom>
              <a:avLst/>
              <a:gdLst>
                <a:gd name="T0" fmla="*/ 0 w 217"/>
                <a:gd name="T1" fmla="*/ 0 h 207"/>
                <a:gd name="T2" fmla="*/ 217 w 217"/>
                <a:gd name="T3" fmla="*/ 117 h 207"/>
                <a:gd name="T4" fmla="*/ 0 w 217"/>
                <a:gd name="T5" fmla="*/ 46 h 207"/>
                <a:gd name="T6" fmla="*/ 217 w 217"/>
                <a:gd name="T7" fmla="*/ 162 h 207"/>
                <a:gd name="T8" fmla="*/ 0 w 217"/>
                <a:gd name="T9" fmla="*/ 91 h 207"/>
                <a:gd name="T10" fmla="*/ 217 w 217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07">
                  <a:moveTo>
                    <a:pt x="0" y="0"/>
                  </a:moveTo>
                  <a:cubicBezTo>
                    <a:pt x="65" y="56"/>
                    <a:pt x="139" y="95"/>
                    <a:pt x="217" y="117"/>
                  </a:cubicBezTo>
                  <a:moveTo>
                    <a:pt x="0" y="46"/>
                  </a:moveTo>
                  <a:cubicBezTo>
                    <a:pt x="65" y="101"/>
                    <a:pt x="139" y="141"/>
                    <a:pt x="217" y="162"/>
                  </a:cubicBezTo>
                  <a:moveTo>
                    <a:pt x="0" y="91"/>
                  </a:moveTo>
                  <a:cubicBezTo>
                    <a:pt x="65" y="147"/>
                    <a:pt x="139" y="186"/>
                    <a:pt x="217" y="207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Freeform 233">
              <a:extLst>
                <a:ext uri="{FF2B5EF4-FFF2-40B4-BE49-F238E27FC236}">
                  <a16:creationId xmlns:a16="http://schemas.microsoft.com/office/drawing/2014/main" id="{03DCBC5D-6809-40B0-B68F-8D2907AA1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12"/>
              <a:ext cx="77" cy="45"/>
            </a:xfrm>
            <a:custGeom>
              <a:avLst/>
              <a:gdLst>
                <a:gd name="T0" fmla="*/ 8 w 235"/>
                <a:gd name="T1" fmla="*/ 21 h 137"/>
                <a:gd name="T2" fmla="*/ 225 w 235"/>
                <a:gd name="T3" fmla="*/ 137 h 137"/>
                <a:gd name="T4" fmla="*/ 234 w 235"/>
                <a:gd name="T5" fmla="*/ 124 h 137"/>
                <a:gd name="T6" fmla="*/ 225 w 235"/>
                <a:gd name="T7" fmla="*/ 116 h 137"/>
                <a:gd name="T8" fmla="*/ 13 w 235"/>
                <a:gd name="T9" fmla="*/ 3 h 137"/>
                <a:gd name="T10" fmla="*/ 2 w 235"/>
                <a:gd name="T11" fmla="*/ 3 h 137"/>
                <a:gd name="T12" fmla="*/ 1 w 235"/>
                <a:gd name="T13" fmla="*/ 9 h 137"/>
                <a:gd name="T14" fmla="*/ 8 w 235"/>
                <a:gd name="T15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37">
                  <a:moveTo>
                    <a:pt x="8" y="21"/>
                  </a:moveTo>
                  <a:cubicBezTo>
                    <a:pt x="71" y="75"/>
                    <a:pt x="145" y="115"/>
                    <a:pt x="225" y="137"/>
                  </a:cubicBezTo>
                  <a:cubicBezTo>
                    <a:pt x="231" y="135"/>
                    <a:pt x="235" y="130"/>
                    <a:pt x="234" y="124"/>
                  </a:cubicBezTo>
                  <a:cubicBezTo>
                    <a:pt x="233" y="120"/>
                    <a:pt x="230" y="117"/>
                    <a:pt x="225" y="116"/>
                  </a:cubicBezTo>
                  <a:cubicBezTo>
                    <a:pt x="147" y="94"/>
                    <a:pt x="74" y="56"/>
                    <a:pt x="13" y="3"/>
                  </a:cubicBezTo>
                  <a:cubicBezTo>
                    <a:pt x="10" y="0"/>
                    <a:pt x="5" y="0"/>
                    <a:pt x="2" y="3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4"/>
                    <a:pt x="4" y="18"/>
                    <a:pt x="8" y="2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234">
              <a:extLst>
                <a:ext uri="{FF2B5EF4-FFF2-40B4-BE49-F238E27FC236}">
                  <a16:creationId xmlns:a16="http://schemas.microsoft.com/office/drawing/2014/main" id="{E57F2A8B-F603-4DAB-8296-70766173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12"/>
              <a:ext cx="77" cy="45"/>
            </a:xfrm>
            <a:custGeom>
              <a:avLst/>
              <a:gdLst>
                <a:gd name="T0" fmla="*/ 3 w 77"/>
                <a:gd name="T1" fmla="*/ 7 h 45"/>
                <a:gd name="T2" fmla="*/ 74 w 77"/>
                <a:gd name="T3" fmla="*/ 45 h 45"/>
                <a:gd name="T4" fmla="*/ 77 w 77"/>
                <a:gd name="T5" fmla="*/ 41 h 45"/>
                <a:gd name="T6" fmla="*/ 74 w 77"/>
                <a:gd name="T7" fmla="*/ 38 h 45"/>
                <a:gd name="T8" fmla="*/ 4 w 77"/>
                <a:gd name="T9" fmla="*/ 1 h 45"/>
                <a:gd name="T10" fmla="*/ 1 w 77"/>
                <a:gd name="T11" fmla="*/ 1 h 45"/>
                <a:gd name="T12" fmla="*/ 0 w 77"/>
                <a:gd name="T13" fmla="*/ 3 h 45"/>
                <a:gd name="T14" fmla="*/ 3 w 77"/>
                <a:gd name="T1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45">
                  <a:moveTo>
                    <a:pt x="3" y="7"/>
                  </a:moveTo>
                  <a:cubicBezTo>
                    <a:pt x="23" y="25"/>
                    <a:pt x="48" y="38"/>
                    <a:pt x="74" y="45"/>
                  </a:cubicBezTo>
                  <a:cubicBezTo>
                    <a:pt x="76" y="45"/>
                    <a:pt x="77" y="43"/>
                    <a:pt x="77" y="41"/>
                  </a:cubicBezTo>
                  <a:cubicBezTo>
                    <a:pt x="76" y="40"/>
                    <a:pt x="75" y="39"/>
                    <a:pt x="74" y="38"/>
                  </a:cubicBezTo>
                  <a:cubicBezTo>
                    <a:pt x="48" y="31"/>
                    <a:pt x="24" y="19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1" y="6"/>
                    <a:pt x="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47777AE5-3F8B-4ABE-A4DB-AE8E1F907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202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7" name="Freeform 236">
              <a:extLst>
                <a:ext uri="{FF2B5EF4-FFF2-40B4-BE49-F238E27FC236}">
                  <a16:creationId xmlns:a16="http://schemas.microsoft.com/office/drawing/2014/main" id="{429C4A24-B825-4D77-8C2F-4D5D7676F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031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2 w 24"/>
                <a:gd name="T3" fmla="*/ 6 h 17"/>
                <a:gd name="T4" fmla="*/ 15 w 24"/>
                <a:gd name="T5" fmla="*/ 17 h 17"/>
                <a:gd name="T6" fmla="*/ 24 w 2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cubicBezTo>
                    <a:pt x="19" y="4"/>
                    <a:pt x="10" y="0"/>
                    <a:pt x="2" y="6"/>
                  </a:cubicBezTo>
                  <a:cubicBezTo>
                    <a:pt x="0" y="11"/>
                    <a:pt x="6" y="16"/>
                    <a:pt x="15" y="17"/>
                  </a:cubicBezTo>
                  <a:cubicBezTo>
                    <a:pt x="18" y="17"/>
                    <a:pt x="21" y="17"/>
                    <a:pt x="24" y="17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BB42CB7A-829E-4163-BECF-DDF5A3372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039"/>
              <a:ext cx="7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5F8B8BE5-6084-429E-80E6-A377B7833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039"/>
              <a:ext cx="7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F70CF7B0-D5C3-4CB3-B77B-67254FC1C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039"/>
              <a:ext cx="7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8" name="Freeform 240">
              <a:extLst>
                <a:ext uri="{FF2B5EF4-FFF2-40B4-BE49-F238E27FC236}">
                  <a16:creationId xmlns:a16="http://schemas.microsoft.com/office/drawing/2014/main" id="{E44470E2-6053-4DD0-AC9D-E27734183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43"/>
              <a:ext cx="71" cy="43"/>
            </a:xfrm>
            <a:custGeom>
              <a:avLst/>
              <a:gdLst>
                <a:gd name="T0" fmla="*/ 0 w 217"/>
                <a:gd name="T1" fmla="*/ 15 h 131"/>
                <a:gd name="T2" fmla="*/ 217 w 217"/>
                <a:gd name="T3" fmla="*/ 131 h 131"/>
                <a:gd name="T4" fmla="*/ 217 w 217"/>
                <a:gd name="T5" fmla="*/ 116 h 131"/>
                <a:gd name="T6" fmla="*/ 0 w 217"/>
                <a:gd name="T7" fmla="*/ 0 h 131"/>
                <a:gd name="T8" fmla="*/ 0 w 217"/>
                <a:gd name="T9" fmla="*/ 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31">
                  <a:moveTo>
                    <a:pt x="0" y="15"/>
                  </a:moveTo>
                  <a:cubicBezTo>
                    <a:pt x="62" y="70"/>
                    <a:pt x="137" y="110"/>
                    <a:pt x="217" y="131"/>
                  </a:cubicBezTo>
                  <a:lnTo>
                    <a:pt x="217" y="116"/>
                  </a:lnTo>
                  <a:cubicBezTo>
                    <a:pt x="137" y="93"/>
                    <a:pt x="63" y="53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Freeform 241">
              <a:extLst>
                <a:ext uri="{FF2B5EF4-FFF2-40B4-BE49-F238E27FC236}">
                  <a16:creationId xmlns:a16="http://schemas.microsoft.com/office/drawing/2014/main" id="{E81B0802-3026-40E8-B031-3C356577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39"/>
              <a:ext cx="71" cy="58"/>
            </a:xfrm>
            <a:custGeom>
              <a:avLst/>
              <a:gdLst>
                <a:gd name="T0" fmla="*/ 0 w 217"/>
                <a:gd name="T1" fmla="*/ 0 h 175"/>
                <a:gd name="T2" fmla="*/ 0 w 217"/>
                <a:gd name="T3" fmla="*/ 59 h 175"/>
                <a:gd name="T4" fmla="*/ 217 w 217"/>
                <a:gd name="T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75">
                  <a:moveTo>
                    <a:pt x="0" y="0"/>
                  </a:moveTo>
                  <a:lnTo>
                    <a:pt x="0" y="59"/>
                  </a:lnTo>
                  <a:cubicBezTo>
                    <a:pt x="63" y="112"/>
                    <a:pt x="137" y="152"/>
                    <a:pt x="217" y="175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Freeform 242">
              <a:extLst>
                <a:ext uri="{FF2B5EF4-FFF2-40B4-BE49-F238E27FC236}">
                  <a16:creationId xmlns:a16="http://schemas.microsoft.com/office/drawing/2014/main" id="{F8CB88A4-526B-4B70-96DA-309C8EF78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40"/>
              <a:ext cx="71" cy="57"/>
            </a:xfrm>
            <a:custGeom>
              <a:avLst/>
              <a:gdLst>
                <a:gd name="T0" fmla="*/ 217 w 217"/>
                <a:gd name="T1" fmla="*/ 175 h 175"/>
                <a:gd name="T2" fmla="*/ 217 w 217"/>
                <a:gd name="T3" fmla="*/ 116 h 175"/>
                <a:gd name="T4" fmla="*/ 0 w 217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75">
                  <a:moveTo>
                    <a:pt x="217" y="175"/>
                  </a:moveTo>
                  <a:lnTo>
                    <a:pt x="217" y="116"/>
                  </a:lnTo>
                  <a:cubicBezTo>
                    <a:pt x="138" y="92"/>
                    <a:pt x="64" y="5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Rectangle 243">
              <a:extLst>
                <a:ext uri="{FF2B5EF4-FFF2-40B4-BE49-F238E27FC236}">
                  <a16:creationId xmlns:a16="http://schemas.microsoft.com/office/drawing/2014/main" id="{F12F1DB4-2686-430D-9C72-947B32A90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566"/>
              <a:ext cx="16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ERP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6" name="Rectangle 244">
              <a:extLst>
                <a:ext uri="{FF2B5EF4-FFF2-40B4-BE49-F238E27FC236}">
                  <a16:creationId xmlns:a16="http://schemas.microsoft.com/office/drawing/2014/main" id="{6FE1343B-7D17-4ECE-B393-7F3CEF38F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202"/>
              <a:ext cx="4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MCM.net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7" name="Rectangle 245">
              <a:extLst>
                <a:ext uri="{FF2B5EF4-FFF2-40B4-BE49-F238E27FC236}">
                  <a16:creationId xmlns:a16="http://schemas.microsoft.com/office/drawing/2014/main" id="{0112D42E-F000-4A7C-9964-AD5732268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1303"/>
              <a:ext cx="5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Core System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8" name="Oval 246">
              <a:extLst>
                <a:ext uri="{FF2B5EF4-FFF2-40B4-BE49-F238E27FC236}">
                  <a16:creationId xmlns:a16="http://schemas.microsoft.com/office/drawing/2014/main" id="{21DFEF27-A697-422A-A6DF-2DD6471D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1037"/>
              <a:ext cx="1860" cy="226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Freeform 247">
              <a:extLst>
                <a:ext uri="{FF2B5EF4-FFF2-40B4-BE49-F238E27FC236}">
                  <a16:creationId xmlns:a16="http://schemas.microsoft.com/office/drawing/2014/main" id="{A2E980DA-2D6E-4C7E-B8F1-68CEB6B3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046"/>
              <a:ext cx="133" cy="242"/>
            </a:xfrm>
            <a:custGeom>
              <a:avLst/>
              <a:gdLst>
                <a:gd name="T0" fmla="*/ 11 w 133"/>
                <a:gd name="T1" fmla="*/ 0 h 242"/>
                <a:gd name="T2" fmla="*/ 0 w 133"/>
                <a:gd name="T3" fmla="*/ 0 h 242"/>
                <a:gd name="T4" fmla="*/ 0 w 133"/>
                <a:gd name="T5" fmla="*/ 242 h 242"/>
                <a:gd name="T6" fmla="*/ 11 w 133"/>
                <a:gd name="T7" fmla="*/ 242 h 242"/>
                <a:gd name="T8" fmla="*/ 133 w 133"/>
                <a:gd name="T9" fmla="*/ 121 h 242"/>
                <a:gd name="T10" fmla="*/ 11 w 133"/>
                <a:gd name="T1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2">
                  <a:moveTo>
                    <a:pt x="11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11" y="242"/>
                  </a:lnTo>
                  <a:lnTo>
                    <a:pt x="133" y="1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Freeform 248">
              <a:extLst>
                <a:ext uri="{FF2B5EF4-FFF2-40B4-BE49-F238E27FC236}">
                  <a16:creationId xmlns:a16="http://schemas.microsoft.com/office/drawing/2014/main" id="{E417B286-66DB-4682-A47E-3CB750B7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2046"/>
              <a:ext cx="134" cy="242"/>
            </a:xfrm>
            <a:custGeom>
              <a:avLst/>
              <a:gdLst>
                <a:gd name="T0" fmla="*/ 123 w 134"/>
                <a:gd name="T1" fmla="*/ 242 h 242"/>
                <a:gd name="T2" fmla="*/ 134 w 134"/>
                <a:gd name="T3" fmla="*/ 242 h 242"/>
                <a:gd name="T4" fmla="*/ 134 w 134"/>
                <a:gd name="T5" fmla="*/ 0 h 242"/>
                <a:gd name="T6" fmla="*/ 123 w 134"/>
                <a:gd name="T7" fmla="*/ 0 h 242"/>
                <a:gd name="T8" fmla="*/ 0 w 134"/>
                <a:gd name="T9" fmla="*/ 121 h 242"/>
                <a:gd name="T10" fmla="*/ 123 w 134"/>
                <a:gd name="T1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242">
                  <a:moveTo>
                    <a:pt x="123" y="242"/>
                  </a:moveTo>
                  <a:lnTo>
                    <a:pt x="134" y="242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0" y="121"/>
                  </a:lnTo>
                  <a:lnTo>
                    <a:pt x="123" y="2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Rectangle 249">
              <a:extLst>
                <a:ext uri="{FF2B5EF4-FFF2-40B4-BE49-F238E27FC236}">
                  <a16:creationId xmlns:a16="http://schemas.microsoft.com/office/drawing/2014/main" id="{E794BA3A-B8B5-4516-A947-3DDC15EB1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022"/>
              <a:ext cx="2672" cy="1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Rectangle 250">
              <a:extLst>
                <a:ext uri="{FF2B5EF4-FFF2-40B4-BE49-F238E27FC236}">
                  <a16:creationId xmlns:a16="http://schemas.microsoft.com/office/drawing/2014/main" id="{968C277B-2D64-4297-BC82-D215FB2E7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022"/>
              <a:ext cx="2672" cy="1190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Freeform 251">
              <a:extLst>
                <a:ext uri="{FF2B5EF4-FFF2-40B4-BE49-F238E27FC236}">
                  <a16:creationId xmlns:a16="http://schemas.microsoft.com/office/drawing/2014/main" id="{19DE7A54-4568-4044-AF2F-A4A02BB7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Rectangle 252">
              <a:extLst>
                <a:ext uri="{FF2B5EF4-FFF2-40B4-BE49-F238E27FC236}">
                  <a16:creationId xmlns:a16="http://schemas.microsoft.com/office/drawing/2014/main" id="{56222555-434E-4206-BC52-6C8074857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1260"/>
              <a:ext cx="426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Rectangle 253">
              <a:extLst>
                <a:ext uri="{FF2B5EF4-FFF2-40B4-BE49-F238E27FC236}">
                  <a16:creationId xmlns:a16="http://schemas.microsoft.com/office/drawing/2014/main" id="{7945BA6B-0DDF-425D-B639-C29342583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1391"/>
              <a:ext cx="29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Financial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6" name="Rectangle 254">
              <a:extLst>
                <a:ext uri="{FF2B5EF4-FFF2-40B4-BE49-F238E27FC236}">
                  <a16:creationId xmlns:a16="http://schemas.microsoft.com/office/drawing/2014/main" id="{EA3B5C56-88B3-493C-8F88-FCEABD03B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1458"/>
              <a:ext cx="3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Management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7" name="Freeform 255">
              <a:extLst>
                <a:ext uri="{FF2B5EF4-FFF2-40B4-BE49-F238E27FC236}">
                  <a16:creationId xmlns:a16="http://schemas.microsoft.com/office/drawing/2014/main" id="{13D1390E-B283-43F9-B229-C87E7542D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1654"/>
              <a:ext cx="477" cy="60"/>
            </a:xfrm>
            <a:custGeom>
              <a:avLst/>
              <a:gdLst>
                <a:gd name="T0" fmla="*/ 426 w 477"/>
                <a:gd name="T1" fmla="*/ 0 h 60"/>
                <a:gd name="T2" fmla="*/ 0 w 477"/>
                <a:gd name="T3" fmla="*/ 0 h 60"/>
                <a:gd name="T4" fmla="*/ 51 w 477"/>
                <a:gd name="T5" fmla="*/ 60 h 60"/>
                <a:gd name="T6" fmla="*/ 477 w 477"/>
                <a:gd name="T7" fmla="*/ 60 h 60"/>
                <a:gd name="T8" fmla="*/ 426 w 47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60">
                  <a:moveTo>
                    <a:pt x="426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7" y="6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Freeform 256">
              <a:extLst>
                <a:ext uri="{FF2B5EF4-FFF2-40B4-BE49-F238E27FC236}">
                  <a16:creationId xmlns:a16="http://schemas.microsoft.com/office/drawing/2014/main" id="{0878BAE6-1D0B-4291-8BA9-D25DFDAFB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Rectangle 257">
              <a:extLst>
                <a:ext uri="{FF2B5EF4-FFF2-40B4-BE49-F238E27FC236}">
                  <a16:creationId xmlns:a16="http://schemas.microsoft.com/office/drawing/2014/main" id="{86E2AA38-7DD8-4CC0-88EA-39A153117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1121"/>
              <a:ext cx="426" cy="139"/>
            </a:xfrm>
            <a:prstGeom prst="rect">
              <a:avLst/>
            </a:prstGeom>
            <a:solidFill>
              <a:srgbClr val="92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Rectangle 258">
              <a:extLst>
                <a:ext uri="{FF2B5EF4-FFF2-40B4-BE49-F238E27FC236}">
                  <a16:creationId xmlns:a16="http://schemas.microsoft.com/office/drawing/2014/main" id="{C723D53C-F219-4EAC-A93B-C9357D44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1158"/>
              <a:ext cx="2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MCM.Fm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1" name="Freeform 259">
              <a:extLst>
                <a:ext uri="{FF2B5EF4-FFF2-40B4-BE49-F238E27FC236}">
                  <a16:creationId xmlns:a16="http://schemas.microsoft.com/office/drawing/2014/main" id="{5805E764-635E-44B8-82FC-BB7E3DCF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Rectangle 260">
              <a:extLst>
                <a:ext uri="{FF2B5EF4-FFF2-40B4-BE49-F238E27FC236}">
                  <a16:creationId xmlns:a16="http://schemas.microsoft.com/office/drawing/2014/main" id="{228A268E-C61E-44A2-973C-E9F1AAE34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260"/>
              <a:ext cx="426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Rectangle 261">
              <a:extLst>
                <a:ext uri="{FF2B5EF4-FFF2-40B4-BE49-F238E27FC236}">
                  <a16:creationId xmlns:a16="http://schemas.microsoft.com/office/drawing/2014/main" id="{7EE55E37-AA4A-4EC1-ABFD-B00B28F9D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1423"/>
              <a:ext cx="34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Traceability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4" name="Freeform 262">
              <a:extLst>
                <a:ext uri="{FF2B5EF4-FFF2-40B4-BE49-F238E27FC236}">
                  <a16:creationId xmlns:a16="http://schemas.microsoft.com/office/drawing/2014/main" id="{2599296A-CFFC-46F0-9C5B-5496EF3F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1654"/>
              <a:ext cx="477" cy="60"/>
            </a:xfrm>
            <a:custGeom>
              <a:avLst/>
              <a:gdLst>
                <a:gd name="T0" fmla="*/ 426 w 477"/>
                <a:gd name="T1" fmla="*/ 0 h 60"/>
                <a:gd name="T2" fmla="*/ 0 w 477"/>
                <a:gd name="T3" fmla="*/ 0 h 60"/>
                <a:gd name="T4" fmla="*/ 51 w 477"/>
                <a:gd name="T5" fmla="*/ 60 h 60"/>
                <a:gd name="T6" fmla="*/ 477 w 477"/>
                <a:gd name="T7" fmla="*/ 60 h 60"/>
                <a:gd name="T8" fmla="*/ 426 w 47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60">
                  <a:moveTo>
                    <a:pt x="426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7" y="6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Freeform 263">
              <a:extLst>
                <a:ext uri="{FF2B5EF4-FFF2-40B4-BE49-F238E27FC236}">
                  <a16:creationId xmlns:a16="http://schemas.microsoft.com/office/drawing/2014/main" id="{BD830B4F-C287-469A-9721-B8066B63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Rectangle 264">
              <a:extLst>
                <a:ext uri="{FF2B5EF4-FFF2-40B4-BE49-F238E27FC236}">
                  <a16:creationId xmlns:a16="http://schemas.microsoft.com/office/drawing/2014/main" id="{E59AD809-C665-41DA-90B6-CA0CFD7D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121"/>
              <a:ext cx="426" cy="1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Rectangle 265">
              <a:extLst>
                <a:ext uri="{FF2B5EF4-FFF2-40B4-BE49-F238E27FC236}">
                  <a16:creationId xmlns:a16="http://schemas.microsoft.com/office/drawing/2014/main" id="{F40780CC-8B3F-4A65-B426-738DFD92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1158"/>
              <a:ext cx="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8" name="Rectangle 266">
              <a:extLst>
                <a:ext uri="{FF2B5EF4-FFF2-40B4-BE49-F238E27FC236}">
                  <a16:creationId xmlns:a16="http://schemas.microsoft.com/office/drawing/2014/main" id="{4432A1E1-3FA3-462A-B2F4-45BEAA5F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1158"/>
              <a:ext cx="18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CM.T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9" name="Freeform 267">
              <a:extLst>
                <a:ext uri="{FF2B5EF4-FFF2-40B4-BE49-F238E27FC236}">
                  <a16:creationId xmlns:a16="http://schemas.microsoft.com/office/drawing/2014/main" id="{07F1E330-615F-4DE9-A248-C67BB5016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Rectangle 268">
              <a:extLst>
                <a:ext uri="{FF2B5EF4-FFF2-40B4-BE49-F238E27FC236}">
                  <a16:creationId xmlns:a16="http://schemas.microsoft.com/office/drawing/2014/main" id="{F22C9B48-24A0-42EC-A05F-39E09878A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1260"/>
              <a:ext cx="425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Rectangle 269">
              <a:extLst>
                <a:ext uri="{FF2B5EF4-FFF2-40B4-BE49-F238E27FC236}">
                  <a16:creationId xmlns:a16="http://schemas.microsoft.com/office/drawing/2014/main" id="{2F1C9ED7-D577-45F1-8C11-0BD32DE15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" y="1391"/>
              <a:ext cx="30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Business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2" name="Rectangle 270">
              <a:extLst>
                <a:ext uri="{FF2B5EF4-FFF2-40B4-BE49-F238E27FC236}">
                  <a16:creationId xmlns:a16="http://schemas.microsoft.com/office/drawing/2014/main" id="{0D6C6D73-22CA-415F-A8CF-0A9D20C17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458"/>
              <a:ext cx="34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Intelligence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3" name="Freeform 271">
              <a:extLst>
                <a:ext uri="{FF2B5EF4-FFF2-40B4-BE49-F238E27FC236}">
                  <a16:creationId xmlns:a16="http://schemas.microsoft.com/office/drawing/2014/main" id="{A29A9A44-35B3-4578-B9FC-845A732C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654"/>
              <a:ext cx="476" cy="60"/>
            </a:xfrm>
            <a:custGeom>
              <a:avLst/>
              <a:gdLst>
                <a:gd name="T0" fmla="*/ 425 w 476"/>
                <a:gd name="T1" fmla="*/ 0 h 60"/>
                <a:gd name="T2" fmla="*/ 0 w 476"/>
                <a:gd name="T3" fmla="*/ 0 h 60"/>
                <a:gd name="T4" fmla="*/ 51 w 476"/>
                <a:gd name="T5" fmla="*/ 60 h 60"/>
                <a:gd name="T6" fmla="*/ 476 w 476"/>
                <a:gd name="T7" fmla="*/ 60 h 60"/>
                <a:gd name="T8" fmla="*/ 425 w 47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60">
                  <a:moveTo>
                    <a:pt x="425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6" y="6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Freeform 272">
              <a:extLst>
                <a:ext uri="{FF2B5EF4-FFF2-40B4-BE49-F238E27FC236}">
                  <a16:creationId xmlns:a16="http://schemas.microsoft.com/office/drawing/2014/main" id="{47F6B624-D1D7-43C3-898E-4DDA4094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Rectangle 273">
              <a:extLst>
                <a:ext uri="{FF2B5EF4-FFF2-40B4-BE49-F238E27FC236}">
                  <a16:creationId xmlns:a16="http://schemas.microsoft.com/office/drawing/2014/main" id="{43B4C058-3007-4611-81D4-B66C2476E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1121"/>
              <a:ext cx="425" cy="139"/>
            </a:xfrm>
            <a:prstGeom prst="rect">
              <a:avLst/>
            </a:prstGeom>
            <a:solidFill>
              <a:srgbClr val="F8B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Rectangle 274">
              <a:extLst>
                <a:ext uri="{FF2B5EF4-FFF2-40B4-BE49-F238E27FC236}">
                  <a16:creationId xmlns:a16="http://schemas.microsoft.com/office/drawing/2014/main" id="{D17A4F41-D451-4A80-B53F-B2D377DCA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1158"/>
              <a:ext cx="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7" name="Rectangle 275">
              <a:extLst>
                <a:ext uri="{FF2B5EF4-FFF2-40B4-BE49-F238E27FC236}">
                  <a16:creationId xmlns:a16="http://schemas.microsoft.com/office/drawing/2014/main" id="{D2525AB5-021D-4F0D-8E12-48E9D9AE2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1158"/>
              <a:ext cx="26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CM.Stat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8" name="Freeform 276">
              <a:extLst>
                <a:ext uri="{FF2B5EF4-FFF2-40B4-BE49-F238E27FC236}">
                  <a16:creationId xmlns:a16="http://schemas.microsoft.com/office/drawing/2014/main" id="{04C0D75E-72AC-49A9-94CF-99326020E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Rectangle 277">
              <a:extLst>
                <a:ext uri="{FF2B5EF4-FFF2-40B4-BE49-F238E27FC236}">
                  <a16:creationId xmlns:a16="http://schemas.microsoft.com/office/drawing/2014/main" id="{8FEC6D97-11E3-4D75-849E-702B693D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260"/>
              <a:ext cx="426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Rectangle 278">
              <a:extLst>
                <a:ext uri="{FF2B5EF4-FFF2-40B4-BE49-F238E27FC236}">
                  <a16:creationId xmlns:a16="http://schemas.microsoft.com/office/drawing/2014/main" id="{33081B85-FE43-4BBB-9F4C-8BDCEA099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" y="1423"/>
              <a:ext cx="1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1" name="Freeform 279">
              <a:extLst>
                <a:ext uri="{FF2B5EF4-FFF2-40B4-BE49-F238E27FC236}">
                  <a16:creationId xmlns:a16="http://schemas.microsoft.com/office/drawing/2014/main" id="{31786784-E5A9-435A-9098-13C2E29F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1654"/>
              <a:ext cx="477" cy="60"/>
            </a:xfrm>
            <a:custGeom>
              <a:avLst/>
              <a:gdLst>
                <a:gd name="T0" fmla="*/ 426 w 477"/>
                <a:gd name="T1" fmla="*/ 0 h 60"/>
                <a:gd name="T2" fmla="*/ 0 w 477"/>
                <a:gd name="T3" fmla="*/ 0 h 60"/>
                <a:gd name="T4" fmla="*/ 51 w 477"/>
                <a:gd name="T5" fmla="*/ 60 h 60"/>
                <a:gd name="T6" fmla="*/ 477 w 477"/>
                <a:gd name="T7" fmla="*/ 60 h 60"/>
                <a:gd name="T8" fmla="*/ 426 w 47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60">
                  <a:moveTo>
                    <a:pt x="426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7" y="6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Freeform 280">
              <a:extLst>
                <a:ext uri="{FF2B5EF4-FFF2-40B4-BE49-F238E27FC236}">
                  <a16:creationId xmlns:a16="http://schemas.microsoft.com/office/drawing/2014/main" id="{5CFB2801-CBA3-4021-AAD8-7B719EC4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Rectangle 281">
              <a:extLst>
                <a:ext uri="{FF2B5EF4-FFF2-40B4-BE49-F238E27FC236}">
                  <a16:creationId xmlns:a16="http://schemas.microsoft.com/office/drawing/2014/main" id="{66618368-6416-419E-BF8E-3CB20927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121"/>
              <a:ext cx="426" cy="139"/>
            </a:xfrm>
            <a:prstGeom prst="rect">
              <a:avLst/>
            </a:prstGeom>
            <a:solidFill>
              <a:srgbClr val="588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Rectangle 282">
              <a:extLst>
                <a:ext uri="{FF2B5EF4-FFF2-40B4-BE49-F238E27FC236}">
                  <a16:creationId xmlns:a16="http://schemas.microsoft.com/office/drawing/2014/main" id="{305D27E5-3695-41F7-88F0-84C7EE5A5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1158"/>
              <a:ext cx="36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MCM.maps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5" name="Rectangle 283">
              <a:extLst>
                <a:ext uri="{FF2B5EF4-FFF2-40B4-BE49-F238E27FC236}">
                  <a16:creationId xmlns:a16="http://schemas.microsoft.com/office/drawing/2014/main" id="{937432E2-7CFB-4EAE-882B-B034B967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1792"/>
              <a:ext cx="9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MCM.net  OPTIONAL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6" name="Rectangle 284">
              <a:extLst>
                <a:ext uri="{FF2B5EF4-FFF2-40B4-BE49-F238E27FC236}">
                  <a16:creationId xmlns:a16="http://schemas.microsoft.com/office/drawing/2014/main" id="{59BD3ACB-B0E9-4F21-AE4C-72AB68521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1891"/>
              <a:ext cx="65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SUBSYSTEMS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7" name="Rectangle 285">
              <a:extLst>
                <a:ext uri="{FF2B5EF4-FFF2-40B4-BE49-F238E27FC236}">
                  <a16:creationId xmlns:a16="http://schemas.microsoft.com/office/drawing/2014/main" id="{03DCBB52-7FDA-430D-92CA-5DF8E7634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311"/>
              <a:ext cx="2672" cy="9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" name="Rectangle 286">
              <a:extLst>
                <a:ext uri="{FF2B5EF4-FFF2-40B4-BE49-F238E27FC236}">
                  <a16:creationId xmlns:a16="http://schemas.microsoft.com/office/drawing/2014/main" id="{58DE7FE4-BAD1-400C-817E-21448665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311"/>
              <a:ext cx="2672" cy="992"/>
            </a:xfrm>
            <a:prstGeom prst="rect">
              <a:avLst/>
            </a:prstGeom>
            <a:noFill/>
            <a:ln w="25400" cap="rnd">
              <a:solidFill>
                <a:srgbClr val="50632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Freeform 287">
              <a:extLst>
                <a:ext uri="{FF2B5EF4-FFF2-40B4-BE49-F238E27FC236}">
                  <a16:creationId xmlns:a16="http://schemas.microsoft.com/office/drawing/2014/main" id="{408F4D7D-C29E-4F27-8528-7243B623A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Rectangle 288">
              <a:extLst>
                <a:ext uri="{FF2B5EF4-FFF2-40B4-BE49-F238E27FC236}">
                  <a16:creationId xmlns:a16="http://schemas.microsoft.com/office/drawing/2014/main" id="{7025D5AA-1660-4E95-82BD-B2612A01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549"/>
              <a:ext cx="426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1" name="Rectangle 289">
              <a:extLst>
                <a:ext uri="{FF2B5EF4-FFF2-40B4-BE49-F238E27FC236}">
                  <a16:creationId xmlns:a16="http://schemas.microsoft.com/office/drawing/2014/main" id="{9F174EC2-2C7A-410D-89BB-DF4D9784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712"/>
              <a:ext cx="43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Milk Collection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2" name="Freeform 290">
              <a:extLst>
                <a:ext uri="{FF2B5EF4-FFF2-40B4-BE49-F238E27FC236}">
                  <a16:creationId xmlns:a16="http://schemas.microsoft.com/office/drawing/2014/main" id="{88F70949-E8C3-4D71-A488-FF934540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2944"/>
              <a:ext cx="477" cy="59"/>
            </a:xfrm>
            <a:custGeom>
              <a:avLst/>
              <a:gdLst>
                <a:gd name="T0" fmla="*/ 426 w 477"/>
                <a:gd name="T1" fmla="*/ 0 h 59"/>
                <a:gd name="T2" fmla="*/ 0 w 477"/>
                <a:gd name="T3" fmla="*/ 0 h 59"/>
                <a:gd name="T4" fmla="*/ 51 w 477"/>
                <a:gd name="T5" fmla="*/ 59 h 59"/>
                <a:gd name="T6" fmla="*/ 477 w 477"/>
                <a:gd name="T7" fmla="*/ 59 h 59"/>
                <a:gd name="T8" fmla="*/ 426 w 47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9">
                  <a:moveTo>
                    <a:pt x="426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7" y="5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Freeform 291">
              <a:extLst>
                <a:ext uri="{FF2B5EF4-FFF2-40B4-BE49-F238E27FC236}">
                  <a16:creationId xmlns:a16="http://schemas.microsoft.com/office/drawing/2014/main" id="{0B4829E9-99E8-43CD-9A9F-B072D831E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Rectangle 292">
              <a:extLst>
                <a:ext uri="{FF2B5EF4-FFF2-40B4-BE49-F238E27FC236}">
                  <a16:creationId xmlns:a16="http://schemas.microsoft.com/office/drawing/2014/main" id="{3BF833BD-1DD2-40AD-9CA2-97CE9DCC4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410"/>
              <a:ext cx="426" cy="1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Rectangle 293">
              <a:extLst>
                <a:ext uri="{FF2B5EF4-FFF2-40B4-BE49-F238E27FC236}">
                  <a16:creationId xmlns:a16="http://schemas.microsoft.com/office/drawing/2014/main" id="{EEF6AAC1-C2C0-48F1-B2D8-9A22DAF68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2447"/>
              <a:ext cx="2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</a:t>
              </a:r>
              <a:r>
                <a:rPr lang="en-US" altLang="en-US" sz="700" b="1" dirty="0" err="1">
                  <a:solidFill>
                    <a:srgbClr val="000000"/>
                  </a:solidFill>
                </a:rPr>
                <a:t>col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6" name="Freeform 294">
              <a:extLst>
                <a:ext uri="{FF2B5EF4-FFF2-40B4-BE49-F238E27FC236}">
                  <a16:creationId xmlns:a16="http://schemas.microsoft.com/office/drawing/2014/main" id="{129DF5CE-281E-43D1-B452-4F61B032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Rectangle 295">
              <a:extLst>
                <a:ext uri="{FF2B5EF4-FFF2-40B4-BE49-F238E27FC236}">
                  <a16:creationId xmlns:a16="http://schemas.microsoft.com/office/drawing/2014/main" id="{0A7EA700-9D1D-4FF9-886C-65BAE9DB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549"/>
              <a:ext cx="426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Rectangle 296">
              <a:extLst>
                <a:ext uri="{FF2B5EF4-FFF2-40B4-BE49-F238E27FC236}">
                  <a16:creationId xmlns:a16="http://schemas.microsoft.com/office/drawing/2014/main" id="{069636AC-891B-497C-955F-19BD62D75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2712"/>
              <a:ext cx="33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Infosystem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9" name="Freeform 297">
              <a:extLst>
                <a:ext uri="{FF2B5EF4-FFF2-40B4-BE49-F238E27FC236}">
                  <a16:creationId xmlns:a16="http://schemas.microsoft.com/office/drawing/2014/main" id="{17EEB3F5-D2D3-4562-B33B-85093DF7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944"/>
              <a:ext cx="477" cy="59"/>
            </a:xfrm>
            <a:custGeom>
              <a:avLst/>
              <a:gdLst>
                <a:gd name="T0" fmla="*/ 426 w 477"/>
                <a:gd name="T1" fmla="*/ 0 h 59"/>
                <a:gd name="T2" fmla="*/ 0 w 477"/>
                <a:gd name="T3" fmla="*/ 0 h 59"/>
                <a:gd name="T4" fmla="*/ 51 w 477"/>
                <a:gd name="T5" fmla="*/ 59 h 59"/>
                <a:gd name="T6" fmla="*/ 477 w 477"/>
                <a:gd name="T7" fmla="*/ 59 h 59"/>
                <a:gd name="T8" fmla="*/ 426 w 47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9">
                  <a:moveTo>
                    <a:pt x="426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7" y="5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Freeform 298">
              <a:extLst>
                <a:ext uri="{FF2B5EF4-FFF2-40B4-BE49-F238E27FC236}">
                  <a16:creationId xmlns:a16="http://schemas.microsoft.com/office/drawing/2014/main" id="{B885498C-4C55-43DD-86CF-A582B09B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Rectangle 299">
              <a:extLst>
                <a:ext uri="{FF2B5EF4-FFF2-40B4-BE49-F238E27FC236}">
                  <a16:creationId xmlns:a16="http://schemas.microsoft.com/office/drawing/2014/main" id="{7885EC70-C583-4778-BE33-542D5701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410"/>
              <a:ext cx="426" cy="139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Rectangle 300">
              <a:extLst>
                <a:ext uri="{FF2B5EF4-FFF2-40B4-BE49-F238E27FC236}">
                  <a16:creationId xmlns:a16="http://schemas.microsoft.com/office/drawing/2014/main" id="{E7D54EE6-885D-48B9-A1E1-C9857507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447"/>
              <a:ext cx="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3" name="Rectangle 301">
              <a:extLst>
                <a:ext uri="{FF2B5EF4-FFF2-40B4-BE49-F238E27FC236}">
                  <a16:creationId xmlns:a16="http://schemas.microsoft.com/office/drawing/2014/main" id="{52E31417-4778-46F3-ABB6-06D7A8A36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447"/>
              <a:ext cx="1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CM.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4" name="Rectangle 302">
              <a:extLst>
                <a:ext uri="{FF2B5EF4-FFF2-40B4-BE49-F238E27FC236}">
                  <a16:creationId xmlns:a16="http://schemas.microsoft.com/office/drawing/2014/main" id="{0DF3E655-E898-40D8-9C88-C5D926929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447"/>
              <a:ext cx="15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web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5" name="Freeform 303">
              <a:extLst>
                <a:ext uri="{FF2B5EF4-FFF2-40B4-BE49-F238E27FC236}">
                  <a16:creationId xmlns:a16="http://schemas.microsoft.com/office/drawing/2014/main" id="{3F7FB069-D6BC-4914-8E3C-BB29B56F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" name="Rectangle 304">
              <a:extLst>
                <a:ext uri="{FF2B5EF4-FFF2-40B4-BE49-F238E27FC236}">
                  <a16:creationId xmlns:a16="http://schemas.microsoft.com/office/drawing/2014/main" id="{085A7A2F-6364-494C-8C4A-A79D4D54B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549"/>
              <a:ext cx="425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7" name="Rectangle 305">
              <a:extLst>
                <a:ext uri="{FF2B5EF4-FFF2-40B4-BE49-F238E27FC236}">
                  <a16:creationId xmlns:a16="http://schemas.microsoft.com/office/drawing/2014/main" id="{F719499C-DEA9-4AA7-B8C9-8B86AEF29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" y="2680"/>
              <a:ext cx="1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Farm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8" name="Rectangle 306">
              <a:extLst>
                <a:ext uri="{FF2B5EF4-FFF2-40B4-BE49-F238E27FC236}">
                  <a16:creationId xmlns:a16="http://schemas.microsoft.com/office/drawing/2014/main" id="{E87EC4B8-38B5-47CB-ADB8-4D6F84E75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2747"/>
              <a:ext cx="31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Inspection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9" name="Freeform 307">
              <a:extLst>
                <a:ext uri="{FF2B5EF4-FFF2-40B4-BE49-F238E27FC236}">
                  <a16:creationId xmlns:a16="http://schemas.microsoft.com/office/drawing/2014/main" id="{F32AA350-8D0C-4832-940A-1EF4308A5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944"/>
              <a:ext cx="476" cy="59"/>
            </a:xfrm>
            <a:custGeom>
              <a:avLst/>
              <a:gdLst>
                <a:gd name="T0" fmla="*/ 425 w 476"/>
                <a:gd name="T1" fmla="*/ 0 h 59"/>
                <a:gd name="T2" fmla="*/ 0 w 476"/>
                <a:gd name="T3" fmla="*/ 0 h 59"/>
                <a:gd name="T4" fmla="*/ 51 w 476"/>
                <a:gd name="T5" fmla="*/ 59 h 59"/>
                <a:gd name="T6" fmla="*/ 476 w 476"/>
                <a:gd name="T7" fmla="*/ 59 h 59"/>
                <a:gd name="T8" fmla="*/ 425 w 4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59">
                  <a:moveTo>
                    <a:pt x="425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6" y="5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0" name="Freeform 308">
              <a:extLst>
                <a:ext uri="{FF2B5EF4-FFF2-40B4-BE49-F238E27FC236}">
                  <a16:creationId xmlns:a16="http://schemas.microsoft.com/office/drawing/2014/main" id="{C5199D54-24FD-4C44-8F72-027A0F05F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" name="Rectangle 309">
              <a:extLst>
                <a:ext uri="{FF2B5EF4-FFF2-40B4-BE49-F238E27FC236}">
                  <a16:creationId xmlns:a16="http://schemas.microsoft.com/office/drawing/2014/main" id="{CFA2D879-6B5E-48AD-81E0-6F93025F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410"/>
              <a:ext cx="425" cy="139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" name="Rectangle 310">
              <a:extLst>
                <a:ext uri="{FF2B5EF4-FFF2-40B4-BE49-F238E27FC236}">
                  <a16:creationId xmlns:a16="http://schemas.microsoft.com/office/drawing/2014/main" id="{9F982267-D6B5-4F2B-848D-690BA60C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2447"/>
              <a:ext cx="20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00" b="1" dirty="0">
                  <a:solidFill>
                    <a:srgbClr val="000000"/>
                  </a:solidFill>
                </a:rPr>
                <a:t>MCM.in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" name="Freeform 311">
              <a:extLst>
                <a:ext uri="{FF2B5EF4-FFF2-40B4-BE49-F238E27FC236}">
                  <a16:creationId xmlns:a16="http://schemas.microsoft.com/office/drawing/2014/main" id="{0CE04145-E1C2-4B37-A445-45ADD99D5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" name="Rectangle 312">
              <a:extLst>
                <a:ext uri="{FF2B5EF4-FFF2-40B4-BE49-F238E27FC236}">
                  <a16:creationId xmlns:a16="http://schemas.microsoft.com/office/drawing/2014/main" id="{FD941D0B-EC9D-4B1E-BD5C-ADDEEEF4D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2549"/>
              <a:ext cx="426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" name="Rectangle 313">
              <a:extLst>
                <a:ext uri="{FF2B5EF4-FFF2-40B4-BE49-F238E27FC236}">
                  <a16:creationId xmlns:a16="http://schemas.microsoft.com/office/drawing/2014/main" id="{C821665F-29ED-4C3E-BED9-8F9B15C1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2680"/>
              <a:ext cx="1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Farm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6" name="Rectangle 314">
              <a:extLst>
                <a:ext uri="{FF2B5EF4-FFF2-40B4-BE49-F238E27FC236}">
                  <a16:creationId xmlns:a16="http://schemas.microsoft.com/office/drawing/2014/main" id="{D383F457-420C-4059-8176-9BA2F9DA5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" y="2747"/>
              <a:ext cx="18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7" name="Freeform 315">
              <a:extLst>
                <a:ext uri="{FF2B5EF4-FFF2-40B4-BE49-F238E27FC236}">
                  <a16:creationId xmlns:a16="http://schemas.microsoft.com/office/drawing/2014/main" id="{CDD76BE0-9973-4A2C-8996-F9370E782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2944"/>
              <a:ext cx="477" cy="59"/>
            </a:xfrm>
            <a:custGeom>
              <a:avLst/>
              <a:gdLst>
                <a:gd name="T0" fmla="*/ 426 w 477"/>
                <a:gd name="T1" fmla="*/ 0 h 59"/>
                <a:gd name="T2" fmla="*/ 0 w 477"/>
                <a:gd name="T3" fmla="*/ 0 h 59"/>
                <a:gd name="T4" fmla="*/ 51 w 477"/>
                <a:gd name="T5" fmla="*/ 59 h 59"/>
                <a:gd name="T6" fmla="*/ 477 w 477"/>
                <a:gd name="T7" fmla="*/ 59 h 59"/>
                <a:gd name="T8" fmla="*/ 426 w 47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9">
                  <a:moveTo>
                    <a:pt x="426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7" y="5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" name="Freeform 316">
              <a:extLst>
                <a:ext uri="{FF2B5EF4-FFF2-40B4-BE49-F238E27FC236}">
                  <a16:creationId xmlns:a16="http://schemas.microsoft.com/office/drawing/2014/main" id="{ECC4FB35-65F9-4F31-9DAF-1A0E1EF2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" name="Rectangle 317">
              <a:extLst>
                <a:ext uri="{FF2B5EF4-FFF2-40B4-BE49-F238E27FC236}">
                  <a16:creationId xmlns:a16="http://schemas.microsoft.com/office/drawing/2014/main" id="{159DB46E-D3AC-4813-A5C1-8408436D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2410"/>
              <a:ext cx="426" cy="139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" name="Rectangle 318">
              <a:extLst>
                <a:ext uri="{FF2B5EF4-FFF2-40B4-BE49-F238E27FC236}">
                  <a16:creationId xmlns:a16="http://schemas.microsoft.com/office/drawing/2014/main" id="{6C1CFB3F-CE91-478E-A623-DFFAE473C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2447"/>
              <a:ext cx="20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00" b="1" dirty="0" err="1">
                  <a:solidFill>
                    <a:srgbClr val="000000"/>
                  </a:solidFill>
                </a:rPr>
                <a:t>MCM.or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1" name="Rectangle 319">
              <a:extLst>
                <a:ext uri="{FF2B5EF4-FFF2-40B4-BE49-F238E27FC236}">
                  <a16:creationId xmlns:a16="http://schemas.microsoft.com/office/drawing/2014/main" id="{4EF5243A-BBE8-4311-B04D-FB5D82389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3123"/>
              <a:ext cx="104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Mobile app for MCM.net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23" name="Picture 2" descr="mcmlogoo">
            <a:hlinkClick r:id="rId27"/>
            <a:extLst>
              <a:ext uri="{FF2B5EF4-FFF2-40B4-BE49-F238E27FC236}">
                <a16:creationId xmlns:a16="http://schemas.microsoft.com/office/drawing/2014/main" id="{DCA0F21C-894E-4B2E-9924-14C3B755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6C2A5E-2178-4BCA-A0C7-87B31D604C70}"/>
              </a:ext>
            </a:extLst>
          </p:cNvPr>
          <p:cNvSpPr/>
          <p:nvPr/>
        </p:nvSpPr>
        <p:spPr>
          <a:xfrm>
            <a:off x="5868981" y="1615439"/>
            <a:ext cx="4413498" cy="4214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1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89B89-6300-4A08-89F9-32DAD682442B}"/>
              </a:ext>
            </a:extLst>
          </p:cNvPr>
          <p:cNvSpPr/>
          <p:nvPr/>
        </p:nvSpPr>
        <p:spPr>
          <a:xfrm>
            <a:off x="3348433" y="181395"/>
            <a:ext cx="3816424" cy="74130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Net </a:t>
            </a:r>
            <a:r>
              <a:rPr lang="el-GR" sz="2400" b="1" dirty="0"/>
              <a:t>–</a:t>
            </a:r>
            <a:r>
              <a:rPr lang="en-US" sz="2400" b="1" dirty="0"/>
              <a:t> </a:t>
            </a:r>
            <a:r>
              <a:rPr lang="el-GR" sz="2400" b="1" dirty="0"/>
              <a:t>Διαχείριση Παραγωγών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08A08-FCE4-4E2C-83DF-885E935FB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4914" y="3241139"/>
            <a:ext cx="878896" cy="1531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5F849-382B-4932-9A82-17E87B87A9DF}"/>
              </a:ext>
            </a:extLst>
          </p:cNvPr>
          <p:cNvSpPr txBox="1"/>
          <p:nvPr/>
        </p:nvSpPr>
        <p:spPr>
          <a:xfrm>
            <a:off x="2729550" y="5606480"/>
            <a:ext cx="3935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  <a:endParaRPr lang="el-GR" sz="9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02C4DB-5604-4555-94F4-96CC37CDCF41}"/>
              </a:ext>
            </a:extLst>
          </p:cNvPr>
          <p:cNvGrpSpPr/>
          <p:nvPr/>
        </p:nvGrpSpPr>
        <p:grpSpPr>
          <a:xfrm>
            <a:off x="2001783" y="1170461"/>
            <a:ext cx="6183422" cy="5542063"/>
            <a:chOff x="1429726" y="1101804"/>
            <a:chExt cx="6183422" cy="554206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4B1C9EB-590B-4BCB-89AD-3469502CB307}"/>
                </a:ext>
              </a:extLst>
            </p:cNvPr>
            <p:cNvSpPr/>
            <p:nvPr/>
          </p:nvSpPr>
          <p:spPr>
            <a:xfrm>
              <a:off x="1429726" y="3908752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990" tIns="33990" rIns="33990" bIns="3399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Παραγωγοί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67DDB12-6CA7-4990-BFF5-A542D6C3199F}"/>
                </a:ext>
              </a:extLst>
            </p:cNvPr>
            <p:cNvSpPr/>
            <p:nvPr/>
          </p:nvSpPr>
          <p:spPr>
            <a:xfrm rot="17350740">
              <a:off x="2391753" y="3366591"/>
              <a:ext cx="1981265" cy="26630"/>
            </a:xfrm>
            <a:custGeom>
              <a:avLst/>
              <a:gdLst>
                <a:gd name="connsiteX0" fmla="*/ 0 w 1981265"/>
                <a:gd name="connsiteY0" fmla="*/ 13315 h 26630"/>
                <a:gd name="connsiteX1" fmla="*/ 1952236 w 1981265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1265" h="26630">
                  <a:moveTo>
                    <a:pt x="0" y="13315"/>
                  </a:moveTo>
                  <a:lnTo>
                    <a:pt x="1952236" y="13315"/>
                  </a:lnTo>
                </a:path>
              </a:pathLst>
            </a:custGeom>
            <a:noFill/>
            <a:ln w="12700" cap="flat" cmpd="sng" algn="ctr">
              <a:solidFill>
                <a:srgbClr val="A5A5A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3799" tIns="-36216" rIns="1052865" bIns="6284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A2ACD0-BB5F-4503-8A08-C8A4D5ABBC30}"/>
                </a:ext>
              </a:extLst>
            </p:cNvPr>
            <p:cNvSpPr/>
            <p:nvPr/>
          </p:nvSpPr>
          <p:spPr>
            <a:xfrm>
              <a:off x="3707829" y="2037453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l-GR" sz="1500" kern="1200" dirty="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cs"/>
                </a:rPr>
                <a:t>Αρχείο παραγωγών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1D60F4-4106-4752-A68A-A045850C3D6B}"/>
                </a:ext>
              </a:extLst>
            </p:cNvPr>
            <p:cNvSpPr/>
            <p:nvPr/>
          </p:nvSpPr>
          <p:spPr>
            <a:xfrm rot="18289469">
              <a:off x="5090600" y="1963117"/>
              <a:ext cx="1139777" cy="26630"/>
            </a:xfrm>
            <a:custGeom>
              <a:avLst/>
              <a:gdLst>
                <a:gd name="connsiteX0" fmla="*/ 0 w 1139777"/>
                <a:gd name="connsiteY0" fmla="*/ 13315 h 26630"/>
                <a:gd name="connsiteX1" fmla="*/ 1123078 w 1139777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9777" h="26630">
                  <a:moveTo>
                    <a:pt x="0" y="13315"/>
                  </a:moveTo>
                  <a:lnTo>
                    <a:pt x="1123078" y="13315"/>
                  </a:lnTo>
                </a:path>
              </a:pathLst>
            </a:custGeom>
            <a:noFill/>
            <a:ln w="12700" cap="flat" cmpd="sng" algn="ctr"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093" tIns="-15180" rIns="611083" bIns="4180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CF0BB5-0291-429A-9CEF-1C495CC4B5CA}"/>
                </a:ext>
              </a:extLst>
            </p:cNvPr>
            <p:cNvSpPr/>
            <p:nvPr/>
          </p:nvSpPr>
          <p:spPr>
            <a:xfrm>
              <a:off x="5985932" y="1101804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cs"/>
                </a:rPr>
                <a:t>Πλήρη Στοιχεία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A6B7AA-A658-4E9E-9B04-34B8CBF20261}"/>
                </a:ext>
              </a:extLst>
            </p:cNvPr>
            <p:cNvSpPr/>
            <p:nvPr/>
          </p:nvSpPr>
          <p:spPr>
            <a:xfrm>
              <a:off x="5335045" y="2430942"/>
              <a:ext cx="650886" cy="26630"/>
            </a:xfrm>
            <a:custGeom>
              <a:avLst/>
              <a:gdLst>
                <a:gd name="connsiteX0" fmla="*/ 0 w 650886"/>
                <a:gd name="connsiteY0" fmla="*/ 13315 h 26630"/>
                <a:gd name="connsiteX1" fmla="*/ 641350 w 650886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886" h="26630">
                  <a:moveTo>
                    <a:pt x="0" y="13315"/>
                  </a:moveTo>
                  <a:lnTo>
                    <a:pt x="641350" y="13315"/>
                  </a:lnTo>
                </a:path>
              </a:pathLst>
            </a:custGeom>
            <a:noFill/>
            <a:ln w="12700" cap="flat" cmpd="sng" algn="ctr"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1871" tIns="-2957" rIns="354415" bIns="2958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B2989A-119B-4030-903C-4904471BDA4E}"/>
                </a:ext>
              </a:extLst>
            </p:cNvPr>
            <p:cNvSpPr/>
            <p:nvPr/>
          </p:nvSpPr>
          <p:spPr>
            <a:xfrm>
              <a:off x="5985932" y="2037453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cs"/>
                </a:rPr>
                <a:t>Στοιχεία Εκμετάλλευσης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EEBFE9-CCAB-44FE-90AB-7FD3B0FC39C4}"/>
                </a:ext>
              </a:extLst>
            </p:cNvPr>
            <p:cNvSpPr/>
            <p:nvPr/>
          </p:nvSpPr>
          <p:spPr>
            <a:xfrm rot="3310531">
              <a:off x="5090600" y="2898767"/>
              <a:ext cx="1139777" cy="26630"/>
            </a:xfrm>
            <a:custGeom>
              <a:avLst/>
              <a:gdLst>
                <a:gd name="connsiteX0" fmla="*/ 0 w 1139777"/>
                <a:gd name="connsiteY0" fmla="*/ 13315 h 26630"/>
                <a:gd name="connsiteX1" fmla="*/ 1123078 w 1139777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9777" h="26630">
                  <a:moveTo>
                    <a:pt x="0" y="13315"/>
                  </a:moveTo>
                  <a:lnTo>
                    <a:pt x="1123078" y="13315"/>
                  </a:lnTo>
                </a:path>
              </a:pathLst>
            </a:custGeom>
            <a:noFill/>
            <a:ln w="12700" cap="flat" cmpd="sng" algn="ctr"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093" tIns="-15180" rIns="611083" bIns="4180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8FCE702-032E-4120-8C4B-D109068210AA}"/>
                </a:ext>
              </a:extLst>
            </p:cNvPr>
            <p:cNvSpPr/>
            <p:nvPr/>
          </p:nvSpPr>
          <p:spPr>
            <a:xfrm>
              <a:off x="5985932" y="2973103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cs"/>
                </a:rPr>
                <a:t>Σχετικά Έντυπα</a:t>
              </a:r>
              <a:r>
                <a:rPr lang="el-GR" sz="15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9EA17C-DE06-4BFA-8687-FFD7338DF15F}"/>
                </a:ext>
              </a:extLst>
            </p:cNvPr>
            <p:cNvSpPr/>
            <p:nvPr/>
          </p:nvSpPr>
          <p:spPr>
            <a:xfrm rot="18289469">
              <a:off x="2812497" y="3834416"/>
              <a:ext cx="1139777" cy="26630"/>
            </a:xfrm>
            <a:custGeom>
              <a:avLst/>
              <a:gdLst>
                <a:gd name="connsiteX0" fmla="*/ 0 w 1139777"/>
                <a:gd name="connsiteY0" fmla="*/ 13315 h 26630"/>
                <a:gd name="connsiteX1" fmla="*/ 1123078 w 1139777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9777" h="26630">
                  <a:moveTo>
                    <a:pt x="0" y="13315"/>
                  </a:moveTo>
                  <a:lnTo>
                    <a:pt x="1123078" y="13315"/>
                  </a:lnTo>
                </a:path>
              </a:pathLst>
            </a:custGeom>
            <a:noFill/>
            <a:ln w="12700" cap="flat" cmpd="sng" algn="ctr">
              <a:solidFill>
                <a:srgbClr val="A5A5A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093" tIns="-15180" rIns="611083" bIns="4180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3DA77D-972C-4766-8F7D-C94E5E1291AB}"/>
                </a:ext>
              </a:extLst>
            </p:cNvPr>
            <p:cNvSpPr/>
            <p:nvPr/>
          </p:nvSpPr>
          <p:spPr>
            <a:xfrm>
              <a:off x="3707829" y="2973103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Αξιολόγηση Παραγωγών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17C610-1BF5-4D98-9743-15E58EF0EFBC}"/>
                </a:ext>
              </a:extLst>
            </p:cNvPr>
            <p:cNvSpPr/>
            <p:nvPr/>
          </p:nvSpPr>
          <p:spPr>
            <a:xfrm>
              <a:off x="3056942" y="4302241"/>
              <a:ext cx="650886" cy="26630"/>
            </a:xfrm>
            <a:custGeom>
              <a:avLst/>
              <a:gdLst>
                <a:gd name="connsiteX0" fmla="*/ 0 w 650886"/>
                <a:gd name="connsiteY0" fmla="*/ 13315 h 26630"/>
                <a:gd name="connsiteX1" fmla="*/ 641350 w 650886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886" h="26630">
                  <a:moveTo>
                    <a:pt x="0" y="13315"/>
                  </a:moveTo>
                  <a:lnTo>
                    <a:pt x="641350" y="13315"/>
                  </a:lnTo>
                </a:path>
              </a:pathLst>
            </a:custGeom>
            <a:noFill/>
            <a:ln w="12700" cap="flat" cmpd="sng" algn="ctr">
              <a:solidFill>
                <a:srgbClr val="A5A5A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1871" tIns="-2957" rIns="354415" bIns="2958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22BAE5-02F9-4F05-9054-BA8E8E7AAE95}"/>
                </a:ext>
              </a:extLst>
            </p:cNvPr>
            <p:cNvSpPr/>
            <p:nvPr/>
          </p:nvSpPr>
          <p:spPr>
            <a:xfrm>
              <a:off x="3707829" y="5830259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  <a:ea typeface="+mn-ea"/>
                  <a:cs typeface="+mn-cs"/>
                </a:rPr>
                <a:t>Εκμεταλλεύσεις Παραγωγών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(Φάρμες)</a:t>
              </a:r>
              <a:endParaRPr lang="el-GR" sz="1500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A1DD6E-A741-4227-84CA-83A50FA7D7DE}"/>
                </a:ext>
              </a:extLst>
            </p:cNvPr>
            <p:cNvSpPr/>
            <p:nvPr/>
          </p:nvSpPr>
          <p:spPr>
            <a:xfrm rot="3310531">
              <a:off x="2812497" y="4770066"/>
              <a:ext cx="1139777" cy="26630"/>
            </a:xfrm>
            <a:custGeom>
              <a:avLst/>
              <a:gdLst>
                <a:gd name="connsiteX0" fmla="*/ 0 w 1139777"/>
                <a:gd name="connsiteY0" fmla="*/ 13315 h 26630"/>
                <a:gd name="connsiteX1" fmla="*/ 1123078 w 1139777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9777" h="26630">
                  <a:moveTo>
                    <a:pt x="0" y="13315"/>
                  </a:moveTo>
                  <a:lnTo>
                    <a:pt x="1123078" y="13315"/>
                  </a:lnTo>
                </a:path>
              </a:pathLst>
            </a:custGeom>
            <a:noFill/>
            <a:ln w="12700" cap="flat" cmpd="sng" algn="ctr">
              <a:solidFill>
                <a:srgbClr val="A5A5A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093" tIns="-15180" rIns="611083" bIns="4180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61D054-0EB1-4A84-BD6A-ED4330BD163A}"/>
                </a:ext>
              </a:extLst>
            </p:cNvPr>
            <p:cNvSpPr/>
            <p:nvPr/>
          </p:nvSpPr>
          <p:spPr>
            <a:xfrm>
              <a:off x="3707829" y="4844402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Παγολεκάνες</a:t>
              </a:r>
              <a:endParaRPr lang="el-GR" sz="15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C3C9E9-7E77-48C5-B1B5-A47924D166B0}"/>
                </a:ext>
              </a:extLst>
            </p:cNvPr>
            <p:cNvSpPr/>
            <p:nvPr/>
          </p:nvSpPr>
          <p:spPr>
            <a:xfrm rot="19457599">
              <a:off x="5259704" y="5003978"/>
              <a:ext cx="801569" cy="26630"/>
            </a:xfrm>
            <a:custGeom>
              <a:avLst/>
              <a:gdLst>
                <a:gd name="connsiteX0" fmla="*/ 0 w 801569"/>
                <a:gd name="connsiteY0" fmla="*/ 13315 h 26630"/>
                <a:gd name="connsiteX1" fmla="*/ 789824 w 801569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569" h="26630">
                  <a:moveTo>
                    <a:pt x="0" y="13315"/>
                  </a:moveTo>
                  <a:lnTo>
                    <a:pt x="789824" y="13315"/>
                  </a:lnTo>
                </a:path>
              </a:pathLst>
            </a:custGeom>
            <a:noFill/>
            <a:ln w="12700" cap="flat" cmpd="sng" algn="ctr"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445" tIns="-6724" rIns="433523" bIns="3335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8845648-3F40-499D-83E5-E3D62AAB041F}"/>
                </a:ext>
              </a:extLst>
            </p:cNvPr>
            <p:cNvSpPr/>
            <p:nvPr/>
          </p:nvSpPr>
          <p:spPr>
            <a:xfrm>
              <a:off x="5985932" y="4376577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Διαχείριση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6B02877-BC73-4DF7-8520-86CE664F9E46}"/>
                </a:ext>
              </a:extLst>
            </p:cNvPr>
            <p:cNvSpPr/>
            <p:nvPr/>
          </p:nvSpPr>
          <p:spPr>
            <a:xfrm rot="2142401">
              <a:off x="5259704" y="5471803"/>
              <a:ext cx="801569" cy="26630"/>
            </a:xfrm>
            <a:custGeom>
              <a:avLst/>
              <a:gdLst>
                <a:gd name="connsiteX0" fmla="*/ 0 w 801569"/>
                <a:gd name="connsiteY0" fmla="*/ 13315 h 26630"/>
                <a:gd name="connsiteX1" fmla="*/ 789824 w 801569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569" h="26630">
                  <a:moveTo>
                    <a:pt x="0" y="13315"/>
                  </a:moveTo>
                  <a:lnTo>
                    <a:pt x="789824" y="13315"/>
                  </a:lnTo>
                </a:path>
              </a:pathLst>
            </a:custGeom>
            <a:noFill/>
            <a:ln w="12700" cap="flat" cmpd="sng" algn="ctr"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445" tIns="-6724" rIns="433523" bIns="3335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5AB50C-6664-43BE-976B-69461AEA36BF}"/>
                </a:ext>
              </a:extLst>
            </p:cNvPr>
            <p:cNvSpPr/>
            <p:nvPr/>
          </p:nvSpPr>
          <p:spPr>
            <a:xfrm>
              <a:off x="5985932" y="5312226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Συντήρηση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B39F064-6C54-4CAC-9A68-1896DF467B67}"/>
                </a:ext>
              </a:extLst>
            </p:cNvPr>
            <p:cNvSpPr/>
            <p:nvPr/>
          </p:nvSpPr>
          <p:spPr>
            <a:xfrm rot="4249260">
              <a:off x="2391753" y="5237890"/>
              <a:ext cx="1981265" cy="26630"/>
            </a:xfrm>
            <a:custGeom>
              <a:avLst/>
              <a:gdLst>
                <a:gd name="connsiteX0" fmla="*/ 0 w 1981265"/>
                <a:gd name="connsiteY0" fmla="*/ 13315 h 26630"/>
                <a:gd name="connsiteX1" fmla="*/ 1952236 w 1981265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1265" h="26630">
                  <a:moveTo>
                    <a:pt x="0" y="13315"/>
                  </a:moveTo>
                  <a:lnTo>
                    <a:pt x="1952236" y="13315"/>
                  </a:lnTo>
                </a:path>
              </a:pathLst>
            </a:custGeom>
            <a:noFill/>
            <a:ln w="12700" cap="flat" cmpd="sng" algn="ctr">
              <a:solidFill>
                <a:srgbClr val="A5A5A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3801" tIns="-36218" rIns="1052863" bIns="628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500" kern="1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45DCD8-D3D0-46A1-AC1B-F445F7CBF3FC}"/>
                </a:ext>
              </a:extLst>
            </p:cNvPr>
            <p:cNvSpPr/>
            <p:nvPr/>
          </p:nvSpPr>
          <p:spPr>
            <a:xfrm>
              <a:off x="3695253" y="3911981"/>
              <a:ext cx="1627216" cy="813608"/>
            </a:xfrm>
            <a:custGeom>
              <a:avLst/>
              <a:gdLst>
                <a:gd name="connsiteX0" fmla="*/ 0 w 1627216"/>
                <a:gd name="connsiteY0" fmla="*/ 81361 h 813608"/>
                <a:gd name="connsiteX1" fmla="*/ 81361 w 1627216"/>
                <a:gd name="connsiteY1" fmla="*/ 0 h 813608"/>
                <a:gd name="connsiteX2" fmla="*/ 1545855 w 1627216"/>
                <a:gd name="connsiteY2" fmla="*/ 0 h 813608"/>
                <a:gd name="connsiteX3" fmla="*/ 1627216 w 1627216"/>
                <a:gd name="connsiteY3" fmla="*/ 81361 h 813608"/>
                <a:gd name="connsiteX4" fmla="*/ 1627216 w 1627216"/>
                <a:gd name="connsiteY4" fmla="*/ 732247 h 813608"/>
                <a:gd name="connsiteX5" fmla="*/ 1545855 w 1627216"/>
                <a:gd name="connsiteY5" fmla="*/ 813608 h 813608"/>
                <a:gd name="connsiteX6" fmla="*/ 81361 w 1627216"/>
                <a:gd name="connsiteY6" fmla="*/ 813608 h 813608"/>
                <a:gd name="connsiteX7" fmla="*/ 0 w 1627216"/>
                <a:gd name="connsiteY7" fmla="*/ 732247 h 813608"/>
                <a:gd name="connsiteX8" fmla="*/ 0 w 1627216"/>
                <a:gd name="connsiteY8" fmla="*/ 81361 h 8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216" h="813608">
                  <a:moveTo>
                    <a:pt x="0" y="81361"/>
                  </a:moveTo>
                  <a:cubicBezTo>
                    <a:pt x="0" y="36427"/>
                    <a:pt x="36427" y="0"/>
                    <a:pt x="81361" y="0"/>
                  </a:cubicBezTo>
                  <a:lnTo>
                    <a:pt x="1545855" y="0"/>
                  </a:lnTo>
                  <a:cubicBezTo>
                    <a:pt x="1590789" y="0"/>
                    <a:pt x="1627216" y="36427"/>
                    <a:pt x="1627216" y="81361"/>
                  </a:cubicBezTo>
                  <a:lnTo>
                    <a:pt x="1627216" y="732247"/>
                  </a:lnTo>
                  <a:cubicBezTo>
                    <a:pt x="1627216" y="777181"/>
                    <a:pt x="1590789" y="813608"/>
                    <a:pt x="1545855" y="813608"/>
                  </a:cubicBezTo>
                  <a:lnTo>
                    <a:pt x="81361" y="813608"/>
                  </a:lnTo>
                  <a:cubicBezTo>
                    <a:pt x="36427" y="813608"/>
                    <a:pt x="0" y="777181"/>
                    <a:pt x="0" y="732247"/>
                  </a:cubicBezTo>
                  <a:lnTo>
                    <a:pt x="0" y="81361"/>
                  </a:ln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55" tIns="33355" rIns="33355" bIns="333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Συνεκμεταλλεύσεις Συνεταιρισμοί</a:t>
              </a:r>
            </a:p>
          </p:txBody>
        </p:sp>
      </p:grpSp>
      <p:sp>
        <p:nvSpPr>
          <p:cNvPr id="11" name="Action Button: Get Information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3AE282F-5E41-4BA9-8DCE-4CBEEEF241C0}"/>
              </a:ext>
            </a:extLst>
          </p:cNvPr>
          <p:cNvSpPr/>
          <p:nvPr/>
        </p:nvSpPr>
        <p:spPr>
          <a:xfrm>
            <a:off x="5641040" y="6314191"/>
            <a:ext cx="286835" cy="250328"/>
          </a:xfrm>
          <a:prstGeom prst="actionButtonInform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423B749-DEF8-410F-A983-D05B8AC32E94}"/>
              </a:ext>
            </a:extLst>
          </p:cNvPr>
          <p:cNvSpPr/>
          <p:nvPr/>
        </p:nvSpPr>
        <p:spPr>
          <a:xfrm>
            <a:off x="1968142" y="3200583"/>
            <a:ext cx="1152128" cy="360040"/>
          </a:xfrm>
          <a:prstGeom prst="wedgeRoundRectCallout">
            <a:avLst>
              <a:gd name="adj1" fmla="val -21039"/>
              <a:gd name="adj2" fmla="val 13506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l-GR" dirty="0">
                <a:solidFill>
                  <a:srgbClr val="7030A0"/>
                </a:solidFill>
                <a:latin typeface="Calibri" panose="020F0502020204030204"/>
              </a:rPr>
              <a:t>Παράμετροι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78D820-CB72-40D6-92E8-1F0AA1A4A281}"/>
              </a:ext>
            </a:extLst>
          </p:cNvPr>
          <p:cNvSpPr/>
          <p:nvPr/>
        </p:nvSpPr>
        <p:spPr>
          <a:xfrm>
            <a:off x="2001057" y="5197144"/>
            <a:ext cx="1274432" cy="521242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Reporting</a:t>
            </a:r>
            <a:r>
              <a:rPr lang="el-GR" sz="15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98C62EE-FC2F-4B25-AC5D-25C38E792E3B}"/>
              </a:ext>
            </a:extLst>
          </p:cNvPr>
          <p:cNvSpPr/>
          <p:nvPr/>
        </p:nvSpPr>
        <p:spPr>
          <a:xfrm>
            <a:off x="2250159" y="4892800"/>
            <a:ext cx="261980" cy="30434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EDF6BA8-CACE-4D04-9A7B-B2651E079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834" y="1036568"/>
            <a:ext cx="2555070" cy="2088426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09CC000A-54BB-46DA-913C-80BF8F1F040A}"/>
              </a:ext>
            </a:extLst>
          </p:cNvPr>
          <p:cNvSpPr/>
          <p:nvPr/>
        </p:nvSpPr>
        <p:spPr>
          <a:xfrm>
            <a:off x="1187041" y="1351082"/>
            <a:ext cx="504056" cy="234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C84923-1BD1-4E96-978C-AC94FC6BA89D}"/>
              </a:ext>
            </a:extLst>
          </p:cNvPr>
          <p:cNvGrpSpPr/>
          <p:nvPr/>
        </p:nvGrpSpPr>
        <p:grpSpPr>
          <a:xfrm>
            <a:off x="6441453" y="6348132"/>
            <a:ext cx="1709511" cy="364392"/>
            <a:chOff x="652098" y="873199"/>
            <a:chExt cx="1709511" cy="364392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A4B710E0-CC5E-4DE3-8FB1-8AE99CD12BBC}"/>
                </a:ext>
              </a:extLst>
            </p:cNvPr>
            <p:cNvSpPr/>
            <p:nvPr/>
          </p:nvSpPr>
          <p:spPr>
            <a:xfrm rot="10800000">
              <a:off x="652098" y="873199"/>
              <a:ext cx="1709511" cy="364392"/>
            </a:xfrm>
            <a:prstGeom prst="homePlate">
              <a:avLst/>
            </a:prstGeom>
            <a:solidFill>
              <a:srgbClr val="CC83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Arrow: Pentagon 4">
              <a:extLst>
                <a:ext uri="{FF2B5EF4-FFF2-40B4-BE49-F238E27FC236}">
                  <a16:creationId xmlns:a16="http://schemas.microsoft.com/office/drawing/2014/main" id="{D06D1E85-00BB-41BC-84B3-EC870A3A7041}"/>
                </a:ext>
              </a:extLst>
            </p:cNvPr>
            <p:cNvSpPr txBox="1"/>
            <p:nvPr/>
          </p:nvSpPr>
          <p:spPr>
            <a:xfrm rot="21600000">
              <a:off x="743196" y="873199"/>
              <a:ext cx="1618413" cy="364392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9758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dirty="0" err="1">
                  <a:solidFill>
                    <a:srgbClr val="FF0000"/>
                  </a:solidFill>
                </a:rPr>
                <a:t>MCM.inor</a:t>
              </a:r>
              <a:endParaRPr lang="el-GR" sz="15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4D4D8583-CD94-4FF9-8C4B-4271BCE9AD47}"/>
              </a:ext>
            </a:extLst>
          </p:cNvPr>
          <p:cNvSpPr/>
          <p:nvPr/>
        </p:nvSpPr>
        <p:spPr>
          <a:xfrm>
            <a:off x="5998201" y="6181703"/>
            <a:ext cx="734261" cy="697249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5" name="Picture 2" descr="mcmlogoo">
            <a:hlinkClick r:id="rId8"/>
            <a:extLst>
              <a:ext uri="{FF2B5EF4-FFF2-40B4-BE49-F238E27FC236}">
                <a16:creationId xmlns:a16="http://schemas.microsoft.com/office/drawing/2014/main" id="{DDB92A86-EC29-419C-855D-8A9DD21F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3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89B89-6300-4A08-89F9-32DAD682442B}"/>
              </a:ext>
            </a:extLst>
          </p:cNvPr>
          <p:cNvSpPr/>
          <p:nvPr/>
        </p:nvSpPr>
        <p:spPr>
          <a:xfrm>
            <a:off x="3563888" y="92494"/>
            <a:ext cx="3168352" cy="84671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Net </a:t>
            </a:r>
            <a:r>
              <a:rPr lang="el-GR" sz="2400" b="1" dirty="0"/>
              <a:t>–</a:t>
            </a:r>
            <a:r>
              <a:rPr lang="en-US" sz="2400" b="1" dirty="0"/>
              <a:t> </a:t>
            </a:r>
            <a:r>
              <a:rPr lang="el-GR" sz="2400" b="1" dirty="0"/>
              <a:t>Διαχείριση Ποσότητας </a:t>
            </a:r>
          </a:p>
        </p:txBody>
      </p:sp>
      <p:pic>
        <p:nvPicPr>
          <p:cNvPr id="19" name="Picture 11" descr="j0318262">
            <a:extLst>
              <a:ext uri="{FF2B5EF4-FFF2-40B4-BE49-F238E27FC236}">
                <a16:creationId xmlns:a16="http://schemas.microsoft.com/office/drawing/2014/main" id="{8D1DDDA3-25E7-4BA0-8219-1298FE7C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37" y="3284984"/>
            <a:ext cx="1644745" cy="11025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ADE7327-4429-43E8-9E46-16FF3DF37C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509161"/>
              </p:ext>
            </p:extLst>
          </p:nvPr>
        </p:nvGraphicFramePr>
        <p:xfrm>
          <a:off x="1517266" y="1260954"/>
          <a:ext cx="715245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Up-Down 3">
            <a:extLst>
              <a:ext uri="{FF2B5EF4-FFF2-40B4-BE49-F238E27FC236}">
                <a16:creationId xmlns:a16="http://schemas.microsoft.com/office/drawing/2014/main" id="{3690D461-4CC0-4ABB-9805-03C5458CB706}"/>
              </a:ext>
            </a:extLst>
          </p:cNvPr>
          <p:cNvSpPr/>
          <p:nvPr/>
        </p:nvSpPr>
        <p:spPr>
          <a:xfrm>
            <a:off x="3277053" y="5157192"/>
            <a:ext cx="286835" cy="360040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0365B5A-E9E3-4538-AC47-796DA5621D97}"/>
              </a:ext>
            </a:extLst>
          </p:cNvPr>
          <p:cNvSpPr/>
          <p:nvPr/>
        </p:nvSpPr>
        <p:spPr>
          <a:xfrm>
            <a:off x="2153209" y="3656235"/>
            <a:ext cx="1152128" cy="360040"/>
          </a:xfrm>
          <a:prstGeom prst="wedgeRoundRectCallout">
            <a:avLst>
              <a:gd name="adj1" fmla="val -21039"/>
              <a:gd name="adj2" fmla="val 13506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l-GR" dirty="0">
                <a:solidFill>
                  <a:srgbClr val="7030A0"/>
                </a:solidFill>
                <a:latin typeface="Calibri" panose="020F0502020204030204"/>
              </a:rPr>
              <a:t>Παράμετροι</a:t>
            </a:r>
          </a:p>
        </p:txBody>
      </p:sp>
      <p:pic>
        <p:nvPicPr>
          <p:cNvPr id="15" name="Picture 12" descr="traffic_lights_red">
            <a:extLst>
              <a:ext uri="{FF2B5EF4-FFF2-40B4-BE49-F238E27FC236}">
                <a16:creationId xmlns:a16="http://schemas.microsoft.com/office/drawing/2014/main" id="{875312E1-1D0E-4918-8893-09C6F032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36863" y="1269960"/>
            <a:ext cx="288033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j0318262">
            <a:extLst>
              <a:ext uri="{FF2B5EF4-FFF2-40B4-BE49-F238E27FC236}">
                <a16:creationId xmlns:a16="http://schemas.microsoft.com/office/drawing/2014/main" id="{6D1AE33F-A443-442A-82D4-7B561CF9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882" y="4797152"/>
            <a:ext cx="406260" cy="2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5F8F1-7A84-4E17-B8E6-F241471DC4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92" y="2158281"/>
            <a:ext cx="345312" cy="258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D6639B-8BB3-4CB4-B67C-9EAEB7CB7B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04" y="3965347"/>
            <a:ext cx="245496" cy="258985"/>
          </a:xfrm>
          <a:prstGeom prst="rect">
            <a:avLst/>
          </a:prstGeom>
        </p:spPr>
      </p:pic>
      <p:sp>
        <p:nvSpPr>
          <p:cNvPr id="16" name="Action Button: Get Information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4E0EC1D-DAFE-4BC0-8631-DDFF65A3D993}"/>
              </a:ext>
            </a:extLst>
          </p:cNvPr>
          <p:cNvSpPr/>
          <p:nvPr/>
        </p:nvSpPr>
        <p:spPr>
          <a:xfrm>
            <a:off x="5765363" y="6024423"/>
            <a:ext cx="286835" cy="250328"/>
          </a:xfrm>
          <a:prstGeom prst="actionButtonInform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2D5B3E-B7EF-4ABF-8A7B-F18709582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849392"/>
              </p:ext>
            </p:extLst>
          </p:nvPr>
        </p:nvGraphicFramePr>
        <p:xfrm>
          <a:off x="5946983" y="5094191"/>
          <a:ext cx="2570694" cy="211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C7C16-E413-4762-8049-C7FAD1B7A1EC}"/>
              </a:ext>
            </a:extLst>
          </p:cNvPr>
          <p:cNvCxnSpPr/>
          <p:nvPr/>
        </p:nvCxnSpPr>
        <p:spPr>
          <a:xfrm>
            <a:off x="5946983" y="6149587"/>
            <a:ext cx="425217" cy="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B5803E4-3DDA-4410-9673-21BD812676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2834" y="1036568"/>
            <a:ext cx="2555070" cy="208842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DE8903E-5331-4AB3-9712-46D71350F828}"/>
              </a:ext>
            </a:extLst>
          </p:cNvPr>
          <p:cNvSpPr/>
          <p:nvPr/>
        </p:nvSpPr>
        <p:spPr>
          <a:xfrm>
            <a:off x="678653" y="2015924"/>
            <a:ext cx="504056" cy="234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Picture 2" descr="mcmlogoo">
            <a:hlinkClick r:id="rId18"/>
            <a:extLst>
              <a:ext uri="{FF2B5EF4-FFF2-40B4-BE49-F238E27FC236}">
                <a16:creationId xmlns:a16="http://schemas.microsoft.com/office/drawing/2014/main" id="{0D7E30FB-36AD-49A1-BC52-57372B99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0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64517" name="Picture 11" descr="PE0250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699" y="3301405"/>
            <a:ext cx="1368425" cy="1222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889B89-6300-4A08-89F9-32DAD682442B}"/>
              </a:ext>
            </a:extLst>
          </p:cNvPr>
          <p:cNvSpPr/>
          <p:nvPr/>
        </p:nvSpPr>
        <p:spPr>
          <a:xfrm>
            <a:off x="3563888" y="188640"/>
            <a:ext cx="3168352" cy="7505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Net </a:t>
            </a:r>
            <a:r>
              <a:rPr lang="el-GR" sz="2400" b="1" dirty="0"/>
              <a:t>–</a:t>
            </a:r>
            <a:r>
              <a:rPr lang="en-US" sz="2400" b="1" dirty="0"/>
              <a:t> </a:t>
            </a:r>
            <a:r>
              <a:rPr lang="el-GR" sz="2400" b="1" dirty="0"/>
              <a:t>Διαχείριση Ποιότητας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A37503-44BA-4769-B08D-3164230D7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7370"/>
              </p:ext>
            </p:extLst>
          </p:nvPr>
        </p:nvGraphicFramePr>
        <p:xfrm>
          <a:off x="2245543" y="24997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50C231E-0D01-46EB-B11F-09E48E3879DF}"/>
              </a:ext>
            </a:extLst>
          </p:cNvPr>
          <p:cNvSpPr/>
          <p:nvPr/>
        </p:nvSpPr>
        <p:spPr>
          <a:xfrm>
            <a:off x="4572000" y="5677188"/>
            <a:ext cx="1274432" cy="521242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Reporting</a:t>
            </a:r>
            <a:r>
              <a:rPr lang="el-GR" sz="15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1B5637C2-B5F2-4FAA-AFF6-94E806118CE1}"/>
              </a:ext>
            </a:extLst>
          </p:cNvPr>
          <p:cNvSpPr/>
          <p:nvPr/>
        </p:nvSpPr>
        <p:spPr>
          <a:xfrm>
            <a:off x="4699719" y="5372844"/>
            <a:ext cx="261980" cy="30434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8F931D31-5E14-41FE-AC13-E6CBD13DA9FD}"/>
              </a:ext>
            </a:extLst>
          </p:cNvPr>
          <p:cNvSpPr/>
          <p:nvPr/>
        </p:nvSpPr>
        <p:spPr>
          <a:xfrm>
            <a:off x="2533599" y="2906560"/>
            <a:ext cx="1336553" cy="360040"/>
          </a:xfrm>
          <a:prstGeom prst="wedgeRoundRectCallout">
            <a:avLst>
              <a:gd name="adj1" fmla="val -19984"/>
              <a:gd name="adj2" fmla="val 112396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l-GR" dirty="0">
                <a:solidFill>
                  <a:srgbClr val="7030A0"/>
                </a:solidFill>
                <a:latin typeface="Calibri" panose="020F0502020204030204"/>
              </a:rPr>
              <a:t>Παράμετροι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5377E0D-7B9C-437E-BF0C-B3C5C0A265F1}"/>
              </a:ext>
            </a:extLst>
          </p:cNvPr>
          <p:cNvSpPr/>
          <p:nvPr/>
        </p:nvSpPr>
        <p:spPr>
          <a:xfrm>
            <a:off x="2518763" y="4657524"/>
            <a:ext cx="1450578" cy="725289"/>
          </a:xfrm>
          <a:custGeom>
            <a:avLst/>
            <a:gdLst>
              <a:gd name="connsiteX0" fmla="*/ 0 w 1450578"/>
              <a:gd name="connsiteY0" fmla="*/ 72529 h 725289"/>
              <a:gd name="connsiteX1" fmla="*/ 72529 w 1450578"/>
              <a:gd name="connsiteY1" fmla="*/ 0 h 725289"/>
              <a:gd name="connsiteX2" fmla="*/ 1378049 w 1450578"/>
              <a:gd name="connsiteY2" fmla="*/ 0 h 725289"/>
              <a:gd name="connsiteX3" fmla="*/ 1450578 w 1450578"/>
              <a:gd name="connsiteY3" fmla="*/ 72529 h 725289"/>
              <a:gd name="connsiteX4" fmla="*/ 1450578 w 1450578"/>
              <a:gd name="connsiteY4" fmla="*/ 652760 h 725289"/>
              <a:gd name="connsiteX5" fmla="*/ 1378049 w 1450578"/>
              <a:gd name="connsiteY5" fmla="*/ 725289 h 725289"/>
              <a:gd name="connsiteX6" fmla="*/ 72529 w 1450578"/>
              <a:gd name="connsiteY6" fmla="*/ 725289 h 725289"/>
              <a:gd name="connsiteX7" fmla="*/ 0 w 1450578"/>
              <a:gd name="connsiteY7" fmla="*/ 652760 h 725289"/>
              <a:gd name="connsiteX8" fmla="*/ 0 w 1450578"/>
              <a:gd name="connsiteY8" fmla="*/ 72529 h 72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578" h="725289">
                <a:moveTo>
                  <a:pt x="0" y="72529"/>
                </a:moveTo>
                <a:cubicBezTo>
                  <a:pt x="0" y="32472"/>
                  <a:pt x="32472" y="0"/>
                  <a:pt x="72529" y="0"/>
                </a:cubicBezTo>
                <a:lnTo>
                  <a:pt x="1378049" y="0"/>
                </a:lnTo>
                <a:cubicBezTo>
                  <a:pt x="1418106" y="0"/>
                  <a:pt x="1450578" y="32472"/>
                  <a:pt x="1450578" y="72529"/>
                </a:cubicBezTo>
                <a:lnTo>
                  <a:pt x="1450578" y="652760"/>
                </a:lnTo>
                <a:cubicBezTo>
                  <a:pt x="1450578" y="692817"/>
                  <a:pt x="1418106" y="725289"/>
                  <a:pt x="1378049" y="725289"/>
                </a:cubicBezTo>
                <a:lnTo>
                  <a:pt x="72529" y="725289"/>
                </a:lnTo>
                <a:cubicBezTo>
                  <a:pt x="32472" y="725289"/>
                  <a:pt x="0" y="692817"/>
                  <a:pt x="0" y="652760"/>
                </a:cubicBezTo>
                <a:lnTo>
                  <a:pt x="0" y="72529"/>
                </a:lnTo>
                <a:close/>
              </a:path>
            </a:pathLst>
          </a:custGeom>
          <a:solidFill>
            <a:srgbClr val="C0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68" tIns="30768" rIns="30768" bIns="3076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kern="1200" dirty="0"/>
              <a:t>Επικοινωνία</a:t>
            </a:r>
            <a:r>
              <a:rPr lang="el-GR" sz="1500" kern="1200" baseline="0" dirty="0"/>
              <a:t> με </a:t>
            </a:r>
            <a:r>
              <a:rPr lang="en-US" sz="1500" kern="1200" baseline="0" dirty="0"/>
              <a:t>ERP</a:t>
            </a:r>
            <a:endParaRPr lang="el-GR" sz="1500" kern="1200" dirty="0"/>
          </a:p>
        </p:txBody>
      </p:sp>
      <p:sp>
        <p:nvSpPr>
          <p:cNvPr id="40" name="Arrow: Up-Down 39">
            <a:extLst>
              <a:ext uri="{FF2B5EF4-FFF2-40B4-BE49-F238E27FC236}">
                <a16:creationId xmlns:a16="http://schemas.microsoft.com/office/drawing/2014/main" id="{3E4D6A13-592C-4563-BD03-ACA707A54269}"/>
              </a:ext>
            </a:extLst>
          </p:cNvPr>
          <p:cNvSpPr/>
          <p:nvPr/>
        </p:nvSpPr>
        <p:spPr>
          <a:xfrm>
            <a:off x="3567284" y="4306723"/>
            <a:ext cx="288032" cy="360040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" name="Picture 10" descr="microscope">
            <a:extLst>
              <a:ext uri="{FF2B5EF4-FFF2-40B4-BE49-F238E27FC236}">
                <a16:creationId xmlns:a16="http://schemas.microsoft.com/office/drawing/2014/main" id="{14EAEF9D-8DC6-4322-8242-0E9C7EA1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23645" y="336940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1" descr="list">
            <a:extLst>
              <a:ext uri="{FF2B5EF4-FFF2-40B4-BE49-F238E27FC236}">
                <a16:creationId xmlns:a16="http://schemas.microsoft.com/office/drawing/2014/main" id="{E2F4F540-48DE-4EE7-AC12-D06AE30F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05525" y="4263823"/>
            <a:ext cx="222920" cy="22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2" descr="page_white_stack">
            <a:extLst>
              <a:ext uri="{FF2B5EF4-FFF2-40B4-BE49-F238E27FC236}">
                <a16:creationId xmlns:a16="http://schemas.microsoft.com/office/drawing/2014/main" id="{5AA11FBE-079B-40E7-BE0F-53CBFC40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23645" y="619843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 descr="mixture">
            <a:extLst>
              <a:ext uri="{FF2B5EF4-FFF2-40B4-BE49-F238E27FC236}">
                <a16:creationId xmlns:a16="http://schemas.microsoft.com/office/drawing/2014/main" id="{52A764E7-D816-4069-8048-53756239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64585" y="255543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BF43B1-5682-49F1-A249-05B3C7846D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2834" y="1036568"/>
            <a:ext cx="2287829" cy="1869992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CD9151D5-4A51-427C-9044-A8D46FC0660B}"/>
              </a:ext>
            </a:extLst>
          </p:cNvPr>
          <p:cNvSpPr/>
          <p:nvPr/>
        </p:nvSpPr>
        <p:spPr>
          <a:xfrm rot="19124015">
            <a:off x="1358441" y="2184075"/>
            <a:ext cx="504056" cy="234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Picture 2" descr="mcmlogoo">
            <a:hlinkClick r:id="rId14"/>
            <a:extLst>
              <a:ext uri="{FF2B5EF4-FFF2-40B4-BE49-F238E27FC236}">
                <a16:creationId xmlns:a16="http://schemas.microsoft.com/office/drawing/2014/main" id="{4A93E0DE-3EEF-4447-9027-0752386B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2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C7B1C3-D217-4A12-89B1-968B371ACDED}"/>
              </a:ext>
            </a:extLst>
          </p:cNvPr>
          <p:cNvSpPr/>
          <p:nvPr/>
        </p:nvSpPr>
        <p:spPr>
          <a:xfrm>
            <a:off x="3563888" y="435157"/>
            <a:ext cx="3168352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Net </a:t>
            </a:r>
            <a:r>
              <a:rPr lang="el-GR" sz="2400" b="1" dirty="0"/>
              <a:t>-</a:t>
            </a:r>
            <a:r>
              <a:rPr lang="en-US" sz="2400" b="1" dirty="0"/>
              <a:t> </a:t>
            </a:r>
            <a:r>
              <a:rPr lang="el-GR" sz="2400" b="1" dirty="0"/>
              <a:t>Αξία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5AD03-B9CE-4686-9EC0-774A7CA97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66572"/>
            <a:ext cx="6630525" cy="48042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62F7428F-C1F4-4FB0-ABE5-0514A685771D}"/>
              </a:ext>
            </a:extLst>
          </p:cNvPr>
          <p:cNvSpPr/>
          <p:nvPr/>
        </p:nvSpPr>
        <p:spPr>
          <a:xfrm>
            <a:off x="6732240" y="5013176"/>
            <a:ext cx="1368152" cy="648072"/>
          </a:xfrm>
          <a:prstGeom prst="borderCallout1">
            <a:avLst>
              <a:gd name="adj1" fmla="val 18750"/>
              <a:gd name="adj2" fmla="val -8333"/>
              <a:gd name="adj3" fmla="val -168450"/>
              <a:gd name="adj4" fmla="val -25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0070C0"/>
                </a:solidFill>
              </a:rPr>
              <a:t>Αποδοχή Πρότασης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96B58C-A382-4154-AEB0-975EBF6F9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525" y="1002819"/>
            <a:ext cx="2287829" cy="186999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6E491E1-533A-4404-A665-8CA134F15A1F}"/>
              </a:ext>
            </a:extLst>
          </p:cNvPr>
          <p:cNvSpPr/>
          <p:nvPr/>
        </p:nvSpPr>
        <p:spPr>
          <a:xfrm rot="13559153">
            <a:off x="8138570" y="2250351"/>
            <a:ext cx="504056" cy="234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2" descr="mcmlogoo">
            <a:hlinkClick r:id="rId5"/>
            <a:extLst>
              <a:ext uri="{FF2B5EF4-FFF2-40B4-BE49-F238E27FC236}">
                <a16:creationId xmlns:a16="http://schemas.microsoft.com/office/drawing/2014/main" id="{9728CF2F-F1D0-4656-9F71-B661D0E7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5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l-GR" sz="4000" b="1" dirty="0">
              <a:solidFill>
                <a:srgbClr val="92D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6E23843-17FD-4EC4-918C-A56C71629281}"/>
              </a:ext>
            </a:extLst>
          </p:cNvPr>
          <p:cNvSpPr/>
          <p:nvPr/>
        </p:nvSpPr>
        <p:spPr>
          <a:xfrm>
            <a:off x="2918281" y="435157"/>
            <a:ext cx="4032448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MCM.net  -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Υποσυστήματα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8C44331-4553-4938-AD1E-94CFF65F48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512" y="1795548"/>
            <a:ext cx="9144000" cy="3965575"/>
            <a:chOff x="113" y="911"/>
            <a:chExt cx="5760" cy="249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9A301D3-2C99-4AC2-964E-178DD1B924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" y="911"/>
              <a:ext cx="5760" cy="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44083BB6-AD0F-40D4-9677-9F6ABCF8C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1037"/>
              <a:ext cx="2774" cy="2266"/>
              <a:chOff x="224" y="1037"/>
              <a:chExt cx="2774" cy="2266"/>
            </a:xfrm>
          </p:grpSpPr>
          <p:sp>
            <p:nvSpPr>
              <p:cNvPr id="1342" name="Rectangle 5">
                <a:extLst>
                  <a:ext uri="{FF2B5EF4-FFF2-40B4-BE49-F238E27FC236}">
                    <a16:creationId xmlns:a16="http://schemas.microsoft.com/office/drawing/2014/main" id="{42B2E032-3CE9-4376-8029-42750309C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" y="1037"/>
                <a:ext cx="2774" cy="2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6">
                <a:extLst>
                  <a:ext uri="{FF2B5EF4-FFF2-40B4-BE49-F238E27FC236}">
                    <a16:creationId xmlns:a16="http://schemas.microsoft.com/office/drawing/2014/main" id="{A92C8DFA-CF43-416B-A0FA-7FA343606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" y="1037"/>
                <a:ext cx="2774" cy="2266"/>
              </a:xfrm>
              <a:prstGeom prst="rect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7">
                <a:extLst>
                  <a:ext uri="{FF2B5EF4-FFF2-40B4-BE49-F238E27FC236}">
                    <a16:creationId xmlns:a16="http://schemas.microsoft.com/office/drawing/2014/main" id="{5CE4BF94-E8EC-4D48-8295-7DFF742F8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" y="2008"/>
                <a:ext cx="54" cy="479"/>
              </a:xfrm>
              <a:custGeom>
                <a:avLst/>
                <a:gdLst>
                  <a:gd name="T0" fmla="*/ 0 w 54"/>
                  <a:gd name="T1" fmla="*/ 0 h 479"/>
                  <a:gd name="T2" fmla="*/ 0 w 54"/>
                  <a:gd name="T3" fmla="*/ 420 h 479"/>
                  <a:gd name="T4" fmla="*/ 54 w 54"/>
                  <a:gd name="T5" fmla="*/ 479 h 479"/>
                  <a:gd name="T6" fmla="*/ 54 w 54"/>
                  <a:gd name="T7" fmla="*/ 60 h 479"/>
                  <a:gd name="T8" fmla="*/ 0 w 54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9">
                    <a:moveTo>
                      <a:pt x="0" y="0"/>
                    </a:moveTo>
                    <a:lnTo>
                      <a:pt x="0" y="420"/>
                    </a:lnTo>
                    <a:lnTo>
                      <a:pt x="54" y="479"/>
                    </a:lnTo>
                    <a:lnTo>
                      <a:pt x="5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Rectangle 8">
                <a:extLst>
                  <a:ext uri="{FF2B5EF4-FFF2-40B4-BE49-F238E27FC236}">
                    <a16:creationId xmlns:a16="http://schemas.microsoft.com/office/drawing/2014/main" id="{62B34C35-7339-4876-8DD7-A4F87A137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" y="2008"/>
                <a:ext cx="453" cy="42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Rectangle 9">
                <a:extLst>
                  <a:ext uri="{FF2B5EF4-FFF2-40B4-BE49-F238E27FC236}">
                    <a16:creationId xmlns:a16="http://schemas.microsoft.com/office/drawing/2014/main" id="{628178FA-E12B-4A6D-9489-9BC733BF5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" y="2184"/>
                <a:ext cx="435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Milk Collection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7" name="Freeform 10">
                <a:extLst>
                  <a:ext uri="{FF2B5EF4-FFF2-40B4-BE49-F238E27FC236}">
                    <a16:creationId xmlns:a16="http://schemas.microsoft.com/office/drawing/2014/main" id="{E1F82F1F-BC7D-45CB-AA1C-E25E4E22B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428"/>
                <a:ext cx="507" cy="59"/>
              </a:xfrm>
              <a:custGeom>
                <a:avLst/>
                <a:gdLst>
                  <a:gd name="T0" fmla="*/ 453 w 507"/>
                  <a:gd name="T1" fmla="*/ 0 h 59"/>
                  <a:gd name="T2" fmla="*/ 0 w 507"/>
                  <a:gd name="T3" fmla="*/ 0 h 59"/>
                  <a:gd name="T4" fmla="*/ 55 w 507"/>
                  <a:gd name="T5" fmla="*/ 59 h 59"/>
                  <a:gd name="T6" fmla="*/ 507 w 507"/>
                  <a:gd name="T7" fmla="*/ 59 h 59"/>
                  <a:gd name="T8" fmla="*/ 453 w 50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59">
                    <a:moveTo>
                      <a:pt x="453" y="0"/>
                    </a:moveTo>
                    <a:lnTo>
                      <a:pt x="0" y="0"/>
                    </a:lnTo>
                    <a:lnTo>
                      <a:pt x="55" y="59"/>
                    </a:lnTo>
                    <a:lnTo>
                      <a:pt x="507" y="59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11">
                <a:extLst>
                  <a:ext uri="{FF2B5EF4-FFF2-40B4-BE49-F238E27FC236}">
                    <a16:creationId xmlns:a16="http://schemas.microsoft.com/office/drawing/2014/main" id="{F4A16F22-DEDA-470A-BCEF-53492E545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" y="1861"/>
                <a:ext cx="54" cy="207"/>
              </a:xfrm>
              <a:custGeom>
                <a:avLst/>
                <a:gdLst>
                  <a:gd name="T0" fmla="*/ 0 w 54"/>
                  <a:gd name="T1" fmla="*/ 147 h 207"/>
                  <a:gd name="T2" fmla="*/ 54 w 54"/>
                  <a:gd name="T3" fmla="*/ 207 h 207"/>
                  <a:gd name="T4" fmla="*/ 54 w 54"/>
                  <a:gd name="T5" fmla="*/ 60 h 207"/>
                  <a:gd name="T6" fmla="*/ 0 w 54"/>
                  <a:gd name="T7" fmla="*/ 0 h 207"/>
                  <a:gd name="T8" fmla="*/ 0 w 54"/>
                  <a:gd name="T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7">
                    <a:moveTo>
                      <a:pt x="0" y="147"/>
                    </a:moveTo>
                    <a:lnTo>
                      <a:pt x="54" y="207"/>
                    </a:lnTo>
                    <a:lnTo>
                      <a:pt x="54" y="60"/>
                    </a:lnTo>
                    <a:lnTo>
                      <a:pt x="0" y="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Rectangle 12">
                <a:extLst>
                  <a:ext uri="{FF2B5EF4-FFF2-40B4-BE49-F238E27FC236}">
                    <a16:creationId xmlns:a16="http://schemas.microsoft.com/office/drawing/2014/main" id="{6CA02375-AF0C-427D-A248-36BF1C564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" y="1861"/>
                <a:ext cx="453" cy="147"/>
              </a:xfrm>
              <a:prstGeom prst="rect">
                <a:avLst/>
              </a:prstGeom>
              <a:solidFill>
                <a:srgbClr val="CD73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Rectangle 13">
                <a:extLst>
                  <a:ext uri="{FF2B5EF4-FFF2-40B4-BE49-F238E27FC236}">
                    <a16:creationId xmlns:a16="http://schemas.microsoft.com/office/drawing/2014/main" id="{888FD9B1-89E7-4E4C-8C1A-C4BD49C80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" y="1901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1" name="Rectangle 14">
                <a:extLst>
                  <a:ext uri="{FF2B5EF4-FFF2-40B4-BE49-F238E27FC236}">
                    <a16:creationId xmlns:a16="http://schemas.microsoft.com/office/drawing/2014/main" id="{236D01B7-BFDB-4DE0-AA3D-93615E33A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901"/>
                <a:ext cx="19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2" name="Freeform 15">
                <a:extLst>
                  <a:ext uri="{FF2B5EF4-FFF2-40B4-BE49-F238E27FC236}">
                    <a16:creationId xmlns:a16="http://schemas.microsoft.com/office/drawing/2014/main" id="{AEB44E3A-C699-4A6B-9099-0021ECCAB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288"/>
                <a:ext cx="54" cy="478"/>
              </a:xfrm>
              <a:custGeom>
                <a:avLst/>
                <a:gdLst>
                  <a:gd name="T0" fmla="*/ 0 w 54"/>
                  <a:gd name="T1" fmla="*/ 0 h 478"/>
                  <a:gd name="T2" fmla="*/ 0 w 54"/>
                  <a:gd name="T3" fmla="*/ 419 h 478"/>
                  <a:gd name="T4" fmla="*/ 54 w 54"/>
                  <a:gd name="T5" fmla="*/ 478 h 478"/>
                  <a:gd name="T6" fmla="*/ 54 w 54"/>
                  <a:gd name="T7" fmla="*/ 59 h 478"/>
                  <a:gd name="T8" fmla="*/ 0 w 54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8">
                    <a:moveTo>
                      <a:pt x="0" y="0"/>
                    </a:moveTo>
                    <a:lnTo>
                      <a:pt x="0" y="419"/>
                    </a:lnTo>
                    <a:lnTo>
                      <a:pt x="54" y="478"/>
                    </a:lnTo>
                    <a:lnTo>
                      <a:pt x="54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Rectangle 16">
                <a:extLst>
                  <a:ext uri="{FF2B5EF4-FFF2-40B4-BE49-F238E27FC236}">
                    <a16:creationId xmlns:a16="http://schemas.microsoft.com/office/drawing/2014/main" id="{D14A2F6F-A3B7-456A-B725-B353D0637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1288"/>
                <a:ext cx="452" cy="419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Rectangle 17">
                <a:extLst>
                  <a:ext uri="{FF2B5EF4-FFF2-40B4-BE49-F238E27FC236}">
                    <a16:creationId xmlns:a16="http://schemas.microsoft.com/office/drawing/2014/main" id="{AF7E7D97-D821-4BE8-A99A-0995E99F0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463"/>
                <a:ext cx="314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Producers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5" name="Freeform 18">
                <a:extLst>
                  <a:ext uri="{FF2B5EF4-FFF2-40B4-BE49-F238E27FC236}">
                    <a16:creationId xmlns:a16="http://schemas.microsoft.com/office/drawing/2014/main" id="{6AE49C52-1A4E-4F14-A74A-F9AD58EAE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1707"/>
                <a:ext cx="506" cy="59"/>
              </a:xfrm>
              <a:custGeom>
                <a:avLst/>
                <a:gdLst>
                  <a:gd name="T0" fmla="*/ 452 w 506"/>
                  <a:gd name="T1" fmla="*/ 0 h 59"/>
                  <a:gd name="T2" fmla="*/ 0 w 506"/>
                  <a:gd name="T3" fmla="*/ 0 h 59"/>
                  <a:gd name="T4" fmla="*/ 54 w 506"/>
                  <a:gd name="T5" fmla="*/ 59 h 59"/>
                  <a:gd name="T6" fmla="*/ 506 w 506"/>
                  <a:gd name="T7" fmla="*/ 59 h 59"/>
                  <a:gd name="T8" fmla="*/ 452 w 50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59">
                    <a:moveTo>
                      <a:pt x="452" y="0"/>
                    </a:moveTo>
                    <a:lnTo>
                      <a:pt x="0" y="0"/>
                    </a:lnTo>
                    <a:lnTo>
                      <a:pt x="54" y="59"/>
                    </a:lnTo>
                    <a:lnTo>
                      <a:pt x="506" y="59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19">
                <a:extLst>
                  <a:ext uri="{FF2B5EF4-FFF2-40B4-BE49-F238E27FC236}">
                    <a16:creationId xmlns:a16="http://schemas.microsoft.com/office/drawing/2014/main" id="{BB520226-CA07-4B54-B43C-61CB03D73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140"/>
                <a:ext cx="54" cy="207"/>
              </a:xfrm>
              <a:custGeom>
                <a:avLst/>
                <a:gdLst>
                  <a:gd name="T0" fmla="*/ 0 w 54"/>
                  <a:gd name="T1" fmla="*/ 148 h 207"/>
                  <a:gd name="T2" fmla="*/ 54 w 54"/>
                  <a:gd name="T3" fmla="*/ 207 h 207"/>
                  <a:gd name="T4" fmla="*/ 54 w 54"/>
                  <a:gd name="T5" fmla="*/ 60 h 207"/>
                  <a:gd name="T6" fmla="*/ 0 w 54"/>
                  <a:gd name="T7" fmla="*/ 0 h 207"/>
                  <a:gd name="T8" fmla="*/ 0 w 54"/>
                  <a:gd name="T9" fmla="*/ 14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7">
                    <a:moveTo>
                      <a:pt x="0" y="148"/>
                    </a:moveTo>
                    <a:lnTo>
                      <a:pt x="54" y="207"/>
                    </a:lnTo>
                    <a:lnTo>
                      <a:pt x="54" y="60"/>
                    </a:lnTo>
                    <a:lnTo>
                      <a:pt x="0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Rectangle 20">
                <a:extLst>
                  <a:ext uri="{FF2B5EF4-FFF2-40B4-BE49-F238E27FC236}">
                    <a16:creationId xmlns:a16="http://schemas.microsoft.com/office/drawing/2014/main" id="{D83F19AB-4C30-4A57-A7C2-8422034E3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1140"/>
                <a:ext cx="452" cy="148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Rectangle 21">
                <a:extLst>
                  <a:ext uri="{FF2B5EF4-FFF2-40B4-BE49-F238E27FC236}">
                    <a16:creationId xmlns:a16="http://schemas.microsoft.com/office/drawing/2014/main" id="{C0C8D87D-F581-447A-9E10-7232A7E4B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1180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9" name="Rectangle 22">
                <a:extLst>
                  <a:ext uri="{FF2B5EF4-FFF2-40B4-BE49-F238E27FC236}">
                    <a16:creationId xmlns:a16="http://schemas.microsoft.com/office/drawing/2014/main" id="{A5F4302C-476F-4431-99FA-E0CB5F265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1180"/>
                <a:ext cx="236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CM.DB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0" name="Freeform 23">
                <a:extLst>
                  <a:ext uri="{FF2B5EF4-FFF2-40B4-BE49-F238E27FC236}">
                    <a16:creationId xmlns:a16="http://schemas.microsoft.com/office/drawing/2014/main" id="{3BDB8E5D-E21E-481C-A546-86D198BD6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008"/>
                <a:ext cx="54" cy="479"/>
              </a:xfrm>
              <a:custGeom>
                <a:avLst/>
                <a:gdLst>
                  <a:gd name="T0" fmla="*/ 0 w 54"/>
                  <a:gd name="T1" fmla="*/ 0 h 479"/>
                  <a:gd name="T2" fmla="*/ 0 w 54"/>
                  <a:gd name="T3" fmla="*/ 420 h 479"/>
                  <a:gd name="T4" fmla="*/ 54 w 54"/>
                  <a:gd name="T5" fmla="*/ 479 h 479"/>
                  <a:gd name="T6" fmla="*/ 54 w 54"/>
                  <a:gd name="T7" fmla="*/ 60 h 479"/>
                  <a:gd name="T8" fmla="*/ 0 w 54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9">
                    <a:moveTo>
                      <a:pt x="0" y="0"/>
                    </a:moveTo>
                    <a:lnTo>
                      <a:pt x="0" y="420"/>
                    </a:lnTo>
                    <a:lnTo>
                      <a:pt x="54" y="479"/>
                    </a:lnTo>
                    <a:lnTo>
                      <a:pt x="5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Rectangle 24">
                <a:extLst>
                  <a:ext uri="{FF2B5EF4-FFF2-40B4-BE49-F238E27FC236}">
                    <a16:creationId xmlns:a16="http://schemas.microsoft.com/office/drawing/2014/main" id="{966E24FF-94A7-414E-8BB2-017C28A43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2008"/>
                <a:ext cx="452" cy="42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Rectangle 25">
                <a:extLst>
                  <a:ext uri="{FF2B5EF4-FFF2-40B4-BE49-F238E27FC236}">
                    <a16:creationId xmlns:a16="http://schemas.microsoft.com/office/drawing/2014/main" id="{82F2BFEF-7178-467C-A98A-4548F365D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2184"/>
                <a:ext cx="445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Quality Control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3" name="Freeform 26">
                <a:extLst>
                  <a:ext uri="{FF2B5EF4-FFF2-40B4-BE49-F238E27FC236}">
                    <a16:creationId xmlns:a16="http://schemas.microsoft.com/office/drawing/2014/main" id="{097ED860-CA58-456B-9217-A52B20F28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2428"/>
                <a:ext cx="506" cy="59"/>
              </a:xfrm>
              <a:custGeom>
                <a:avLst/>
                <a:gdLst>
                  <a:gd name="T0" fmla="*/ 452 w 506"/>
                  <a:gd name="T1" fmla="*/ 0 h 59"/>
                  <a:gd name="T2" fmla="*/ 0 w 506"/>
                  <a:gd name="T3" fmla="*/ 0 h 59"/>
                  <a:gd name="T4" fmla="*/ 54 w 506"/>
                  <a:gd name="T5" fmla="*/ 59 h 59"/>
                  <a:gd name="T6" fmla="*/ 506 w 506"/>
                  <a:gd name="T7" fmla="*/ 59 h 59"/>
                  <a:gd name="T8" fmla="*/ 452 w 50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59">
                    <a:moveTo>
                      <a:pt x="452" y="0"/>
                    </a:moveTo>
                    <a:lnTo>
                      <a:pt x="0" y="0"/>
                    </a:lnTo>
                    <a:lnTo>
                      <a:pt x="54" y="59"/>
                    </a:lnTo>
                    <a:lnTo>
                      <a:pt x="506" y="59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27">
                <a:extLst>
                  <a:ext uri="{FF2B5EF4-FFF2-40B4-BE49-F238E27FC236}">
                    <a16:creationId xmlns:a16="http://schemas.microsoft.com/office/drawing/2014/main" id="{D9694403-6860-46E9-9CE9-D2FA53DD6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861"/>
                <a:ext cx="54" cy="207"/>
              </a:xfrm>
              <a:custGeom>
                <a:avLst/>
                <a:gdLst>
                  <a:gd name="T0" fmla="*/ 0 w 54"/>
                  <a:gd name="T1" fmla="*/ 147 h 207"/>
                  <a:gd name="T2" fmla="*/ 54 w 54"/>
                  <a:gd name="T3" fmla="*/ 207 h 207"/>
                  <a:gd name="T4" fmla="*/ 54 w 54"/>
                  <a:gd name="T5" fmla="*/ 60 h 207"/>
                  <a:gd name="T6" fmla="*/ 0 w 54"/>
                  <a:gd name="T7" fmla="*/ 0 h 207"/>
                  <a:gd name="T8" fmla="*/ 0 w 54"/>
                  <a:gd name="T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7">
                    <a:moveTo>
                      <a:pt x="0" y="147"/>
                    </a:moveTo>
                    <a:lnTo>
                      <a:pt x="54" y="207"/>
                    </a:lnTo>
                    <a:lnTo>
                      <a:pt x="54" y="60"/>
                    </a:lnTo>
                    <a:lnTo>
                      <a:pt x="0" y="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Rectangle 28">
                <a:extLst>
                  <a:ext uri="{FF2B5EF4-FFF2-40B4-BE49-F238E27FC236}">
                    <a16:creationId xmlns:a16="http://schemas.microsoft.com/office/drawing/2014/main" id="{C7CA7A57-0E53-4796-AD6A-982582000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1861"/>
                <a:ext cx="452" cy="147"/>
              </a:xfrm>
              <a:prstGeom prst="rect">
                <a:avLst/>
              </a:prstGeom>
              <a:solidFill>
                <a:srgbClr val="85A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Rectangle 29">
                <a:extLst>
                  <a:ext uri="{FF2B5EF4-FFF2-40B4-BE49-F238E27FC236}">
                    <a16:creationId xmlns:a16="http://schemas.microsoft.com/office/drawing/2014/main" id="{F5F29C31-073E-479A-B787-89CA381B5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1901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7" name="Rectangle 30">
                <a:extLst>
                  <a:ext uri="{FF2B5EF4-FFF2-40B4-BE49-F238E27FC236}">
                    <a16:creationId xmlns:a16="http://schemas.microsoft.com/office/drawing/2014/main" id="{8CFA416F-A4F0-4489-A52C-9956263AE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1901"/>
                <a:ext cx="1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CM.Q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8" name="Freeform 31">
                <a:extLst>
                  <a:ext uri="{FF2B5EF4-FFF2-40B4-BE49-F238E27FC236}">
                    <a16:creationId xmlns:a16="http://schemas.microsoft.com/office/drawing/2014/main" id="{6F7E78B9-72EF-4373-83BB-F327F0E7D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2005"/>
                <a:ext cx="53" cy="469"/>
              </a:xfrm>
              <a:custGeom>
                <a:avLst/>
                <a:gdLst>
                  <a:gd name="T0" fmla="*/ 0 w 53"/>
                  <a:gd name="T1" fmla="*/ 0 h 469"/>
                  <a:gd name="T2" fmla="*/ 0 w 53"/>
                  <a:gd name="T3" fmla="*/ 410 h 469"/>
                  <a:gd name="T4" fmla="*/ 53 w 53"/>
                  <a:gd name="T5" fmla="*/ 469 h 469"/>
                  <a:gd name="T6" fmla="*/ 53 w 53"/>
                  <a:gd name="T7" fmla="*/ 60 h 469"/>
                  <a:gd name="T8" fmla="*/ 0 w 53"/>
                  <a:gd name="T9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69">
                    <a:moveTo>
                      <a:pt x="0" y="0"/>
                    </a:moveTo>
                    <a:lnTo>
                      <a:pt x="0" y="410"/>
                    </a:lnTo>
                    <a:lnTo>
                      <a:pt x="53" y="469"/>
                    </a:lnTo>
                    <a:lnTo>
                      <a:pt x="53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Rectangle 32">
                <a:extLst>
                  <a:ext uri="{FF2B5EF4-FFF2-40B4-BE49-F238E27FC236}">
                    <a16:creationId xmlns:a16="http://schemas.microsoft.com/office/drawing/2014/main" id="{FA54C2B7-721F-4984-9F8D-874A70029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005"/>
                <a:ext cx="441" cy="41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Rectangle 33">
                <a:extLst>
                  <a:ext uri="{FF2B5EF4-FFF2-40B4-BE49-F238E27FC236}">
                    <a16:creationId xmlns:a16="http://schemas.microsoft.com/office/drawing/2014/main" id="{0367731B-7A88-4F51-8100-A6DB7952D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" y="2176"/>
                <a:ext cx="27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Invoicing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1" name="Freeform 34">
                <a:extLst>
                  <a:ext uri="{FF2B5EF4-FFF2-40B4-BE49-F238E27FC236}">
                    <a16:creationId xmlns:a16="http://schemas.microsoft.com/office/drawing/2014/main" id="{36BCEE75-D74C-4A8B-A5E2-EF6A88500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415"/>
                <a:ext cx="494" cy="59"/>
              </a:xfrm>
              <a:custGeom>
                <a:avLst/>
                <a:gdLst>
                  <a:gd name="T0" fmla="*/ 441 w 494"/>
                  <a:gd name="T1" fmla="*/ 0 h 59"/>
                  <a:gd name="T2" fmla="*/ 0 w 494"/>
                  <a:gd name="T3" fmla="*/ 0 h 59"/>
                  <a:gd name="T4" fmla="*/ 53 w 494"/>
                  <a:gd name="T5" fmla="*/ 59 h 59"/>
                  <a:gd name="T6" fmla="*/ 494 w 494"/>
                  <a:gd name="T7" fmla="*/ 59 h 59"/>
                  <a:gd name="T8" fmla="*/ 441 w 49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59">
                    <a:moveTo>
                      <a:pt x="441" y="0"/>
                    </a:moveTo>
                    <a:lnTo>
                      <a:pt x="0" y="0"/>
                    </a:lnTo>
                    <a:lnTo>
                      <a:pt x="53" y="59"/>
                    </a:lnTo>
                    <a:lnTo>
                      <a:pt x="494" y="5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35">
                <a:extLst>
                  <a:ext uri="{FF2B5EF4-FFF2-40B4-BE49-F238E27FC236}">
                    <a16:creationId xmlns:a16="http://schemas.microsoft.com/office/drawing/2014/main" id="{46710395-9091-4B0B-9D9C-BBC8B16C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1861"/>
                <a:ext cx="53" cy="204"/>
              </a:xfrm>
              <a:custGeom>
                <a:avLst/>
                <a:gdLst>
                  <a:gd name="T0" fmla="*/ 0 w 53"/>
                  <a:gd name="T1" fmla="*/ 144 h 204"/>
                  <a:gd name="T2" fmla="*/ 53 w 53"/>
                  <a:gd name="T3" fmla="*/ 204 h 204"/>
                  <a:gd name="T4" fmla="*/ 53 w 53"/>
                  <a:gd name="T5" fmla="*/ 60 h 204"/>
                  <a:gd name="T6" fmla="*/ 0 w 53"/>
                  <a:gd name="T7" fmla="*/ 0 h 204"/>
                  <a:gd name="T8" fmla="*/ 0 w 53"/>
                  <a:gd name="T9" fmla="*/ 1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04">
                    <a:moveTo>
                      <a:pt x="0" y="144"/>
                    </a:moveTo>
                    <a:lnTo>
                      <a:pt x="53" y="204"/>
                    </a:lnTo>
                    <a:lnTo>
                      <a:pt x="53" y="6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Rectangle 36">
                <a:extLst>
                  <a:ext uri="{FF2B5EF4-FFF2-40B4-BE49-F238E27FC236}">
                    <a16:creationId xmlns:a16="http://schemas.microsoft.com/office/drawing/2014/main" id="{2BD5FB7E-6A01-45B9-A198-E47AB690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861"/>
                <a:ext cx="441" cy="144"/>
              </a:xfrm>
              <a:prstGeom prst="rect">
                <a:avLst/>
              </a:prstGeom>
              <a:solidFill>
                <a:srgbClr val="92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Rectangle 37">
                <a:extLst>
                  <a:ext uri="{FF2B5EF4-FFF2-40B4-BE49-F238E27FC236}">
                    <a16:creationId xmlns:a16="http://schemas.microsoft.com/office/drawing/2014/main" id="{FBF45C79-FA33-4F34-9E76-07D5AD744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" y="1899"/>
                <a:ext cx="25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MCM.Fi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5" name="Freeform 38">
                <a:extLst>
                  <a:ext uri="{FF2B5EF4-FFF2-40B4-BE49-F238E27FC236}">
                    <a16:creationId xmlns:a16="http://schemas.microsoft.com/office/drawing/2014/main" id="{531450B0-27DD-460A-A727-CCF886095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727"/>
                <a:ext cx="53" cy="471"/>
              </a:xfrm>
              <a:custGeom>
                <a:avLst/>
                <a:gdLst>
                  <a:gd name="T0" fmla="*/ 0 w 53"/>
                  <a:gd name="T1" fmla="*/ 0 h 471"/>
                  <a:gd name="T2" fmla="*/ 0 w 53"/>
                  <a:gd name="T3" fmla="*/ 411 h 471"/>
                  <a:gd name="T4" fmla="*/ 53 w 53"/>
                  <a:gd name="T5" fmla="*/ 471 h 471"/>
                  <a:gd name="T6" fmla="*/ 53 w 53"/>
                  <a:gd name="T7" fmla="*/ 59 h 471"/>
                  <a:gd name="T8" fmla="*/ 0 w 53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71">
                    <a:moveTo>
                      <a:pt x="0" y="0"/>
                    </a:moveTo>
                    <a:lnTo>
                      <a:pt x="0" y="411"/>
                    </a:lnTo>
                    <a:lnTo>
                      <a:pt x="53" y="471"/>
                    </a:lnTo>
                    <a:lnTo>
                      <a:pt x="53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Rectangle 39">
                <a:extLst>
                  <a:ext uri="{FF2B5EF4-FFF2-40B4-BE49-F238E27FC236}">
                    <a16:creationId xmlns:a16="http://schemas.microsoft.com/office/drawing/2014/main" id="{272BBDDF-21F2-40A2-9B57-39DB9015B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2727"/>
                <a:ext cx="444" cy="41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Rectangle 40">
                <a:extLst>
                  <a:ext uri="{FF2B5EF4-FFF2-40B4-BE49-F238E27FC236}">
                    <a16:creationId xmlns:a16="http://schemas.microsoft.com/office/drawing/2014/main" id="{3F38BDD7-783B-493F-8069-298BC0BEE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2900"/>
                <a:ext cx="246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Reports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8" name="Freeform 41">
                <a:extLst>
                  <a:ext uri="{FF2B5EF4-FFF2-40B4-BE49-F238E27FC236}">
                    <a16:creationId xmlns:a16="http://schemas.microsoft.com/office/drawing/2014/main" id="{055145C7-1948-44F9-8721-632DEF075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3138"/>
                <a:ext cx="497" cy="60"/>
              </a:xfrm>
              <a:custGeom>
                <a:avLst/>
                <a:gdLst>
                  <a:gd name="T0" fmla="*/ 444 w 497"/>
                  <a:gd name="T1" fmla="*/ 0 h 60"/>
                  <a:gd name="T2" fmla="*/ 0 w 497"/>
                  <a:gd name="T3" fmla="*/ 0 h 60"/>
                  <a:gd name="T4" fmla="*/ 53 w 497"/>
                  <a:gd name="T5" fmla="*/ 60 h 60"/>
                  <a:gd name="T6" fmla="*/ 497 w 497"/>
                  <a:gd name="T7" fmla="*/ 60 h 60"/>
                  <a:gd name="T8" fmla="*/ 444 w 49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" h="60">
                    <a:moveTo>
                      <a:pt x="444" y="0"/>
                    </a:moveTo>
                    <a:lnTo>
                      <a:pt x="0" y="0"/>
                    </a:lnTo>
                    <a:lnTo>
                      <a:pt x="53" y="60"/>
                    </a:lnTo>
                    <a:lnTo>
                      <a:pt x="497" y="6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42">
                <a:extLst>
                  <a:ext uri="{FF2B5EF4-FFF2-40B4-BE49-F238E27FC236}">
                    <a16:creationId xmlns:a16="http://schemas.microsoft.com/office/drawing/2014/main" id="{AFDAE6A7-3C42-47FA-81D0-E152E4E25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582"/>
                <a:ext cx="53" cy="204"/>
              </a:xfrm>
              <a:custGeom>
                <a:avLst/>
                <a:gdLst>
                  <a:gd name="T0" fmla="*/ 0 w 53"/>
                  <a:gd name="T1" fmla="*/ 145 h 204"/>
                  <a:gd name="T2" fmla="*/ 53 w 53"/>
                  <a:gd name="T3" fmla="*/ 204 h 204"/>
                  <a:gd name="T4" fmla="*/ 53 w 53"/>
                  <a:gd name="T5" fmla="*/ 59 h 204"/>
                  <a:gd name="T6" fmla="*/ 0 w 53"/>
                  <a:gd name="T7" fmla="*/ 0 h 204"/>
                  <a:gd name="T8" fmla="*/ 0 w 53"/>
                  <a:gd name="T9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04">
                    <a:moveTo>
                      <a:pt x="0" y="145"/>
                    </a:moveTo>
                    <a:lnTo>
                      <a:pt x="53" y="204"/>
                    </a:lnTo>
                    <a:lnTo>
                      <a:pt x="53" y="59"/>
                    </a:lnTo>
                    <a:lnTo>
                      <a:pt x="0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Rectangle 43">
                <a:extLst>
                  <a:ext uri="{FF2B5EF4-FFF2-40B4-BE49-F238E27FC236}">
                    <a16:creationId xmlns:a16="http://schemas.microsoft.com/office/drawing/2014/main" id="{C78549E1-22BA-4798-A31B-97E5C3320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2582"/>
                <a:ext cx="444" cy="145"/>
              </a:xfrm>
              <a:prstGeom prst="rect">
                <a:avLst/>
              </a:prstGeom>
              <a:solidFill>
                <a:srgbClr val="71B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Rectangle 44">
                <a:extLst>
                  <a:ext uri="{FF2B5EF4-FFF2-40B4-BE49-F238E27FC236}">
                    <a16:creationId xmlns:a16="http://schemas.microsoft.com/office/drawing/2014/main" id="{F0E98486-76A6-40FC-8ECF-3F4064FCB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2622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2" name="Rectangle 45">
                <a:extLst>
                  <a:ext uri="{FF2B5EF4-FFF2-40B4-BE49-F238E27FC236}">
                    <a16:creationId xmlns:a16="http://schemas.microsoft.com/office/drawing/2014/main" id="{14686774-7663-49DF-A7D1-797B83256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622"/>
                <a:ext cx="351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CM.Report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3" name="Rectangle 46">
                <a:extLst>
                  <a:ext uri="{FF2B5EF4-FFF2-40B4-BE49-F238E27FC236}">
                    <a16:creationId xmlns:a16="http://schemas.microsoft.com/office/drawing/2014/main" id="{4DABCB67-D74C-4994-965B-2046ED2F1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66"/>
                <a:ext cx="283" cy="10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Rectangle 47">
                <a:extLst>
                  <a:ext uri="{FF2B5EF4-FFF2-40B4-BE49-F238E27FC236}">
                    <a16:creationId xmlns:a16="http://schemas.microsoft.com/office/drawing/2014/main" id="{B448CD22-CF12-458E-A8C2-100DCE17E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76"/>
                <a:ext cx="283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Rectangle 48">
                <a:extLst>
                  <a:ext uri="{FF2B5EF4-FFF2-40B4-BE49-F238E27FC236}">
                    <a16:creationId xmlns:a16="http://schemas.microsoft.com/office/drawing/2014/main" id="{986F4221-A54D-4849-8A9A-90814321B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81"/>
                <a:ext cx="283" cy="6"/>
              </a:xfrm>
              <a:prstGeom prst="rect">
                <a:avLst/>
              </a:prstGeom>
              <a:solidFill>
                <a:srgbClr val="E2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Rectangle 49">
                <a:extLst>
                  <a:ext uri="{FF2B5EF4-FFF2-40B4-BE49-F238E27FC236}">
                    <a16:creationId xmlns:a16="http://schemas.microsoft.com/office/drawing/2014/main" id="{5D26B3B3-9F9C-44FE-8679-244392306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87"/>
                <a:ext cx="283" cy="5"/>
              </a:xfrm>
              <a:prstGeom prst="rect">
                <a:avLst/>
              </a:prstGeom>
              <a:solidFill>
                <a:srgbClr val="E2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Rectangle 50">
                <a:extLst>
                  <a:ext uri="{FF2B5EF4-FFF2-40B4-BE49-F238E27FC236}">
                    <a16:creationId xmlns:a16="http://schemas.microsoft.com/office/drawing/2014/main" id="{33BD33E5-2A51-4473-87F7-E6239EE0E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92"/>
                <a:ext cx="283" cy="5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Rectangle 51">
                <a:extLst>
                  <a:ext uri="{FF2B5EF4-FFF2-40B4-BE49-F238E27FC236}">
                    <a16:creationId xmlns:a16="http://schemas.microsoft.com/office/drawing/2014/main" id="{6CAEDDA3-2ECA-424E-8A3B-6358FF969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97"/>
                <a:ext cx="283" cy="5"/>
              </a:xfrm>
              <a:prstGeom prst="rect">
                <a:avLst/>
              </a:prstGeom>
              <a:solidFill>
                <a:srgbClr val="E4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Rectangle 52">
                <a:extLst>
                  <a:ext uri="{FF2B5EF4-FFF2-40B4-BE49-F238E27FC236}">
                    <a16:creationId xmlns:a16="http://schemas.microsoft.com/office/drawing/2014/main" id="{103F835F-BDF4-4807-AD20-CB49ABF43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02"/>
                <a:ext cx="283" cy="6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Rectangle 53">
                <a:extLst>
                  <a:ext uri="{FF2B5EF4-FFF2-40B4-BE49-F238E27FC236}">
                    <a16:creationId xmlns:a16="http://schemas.microsoft.com/office/drawing/2014/main" id="{6F028D8D-D80F-4023-ADA5-80F85636E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08"/>
                <a:ext cx="283" cy="5"/>
              </a:xfrm>
              <a:prstGeom prst="rect">
                <a:avLst/>
              </a:prstGeom>
              <a:solidFill>
                <a:srgbClr val="E6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Rectangle 54">
                <a:extLst>
                  <a:ext uri="{FF2B5EF4-FFF2-40B4-BE49-F238E27FC236}">
                    <a16:creationId xmlns:a16="http://schemas.microsoft.com/office/drawing/2014/main" id="{3E683A13-3FC4-4289-8A59-90AF5EA48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13"/>
                <a:ext cx="283" cy="5"/>
              </a:xfrm>
              <a:prstGeom prst="rect">
                <a:avLst/>
              </a:prstGeom>
              <a:solidFill>
                <a:srgbClr val="E7E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Rectangle 55">
                <a:extLst>
                  <a:ext uri="{FF2B5EF4-FFF2-40B4-BE49-F238E27FC236}">
                    <a16:creationId xmlns:a16="http://schemas.microsoft.com/office/drawing/2014/main" id="{A521251D-2A17-4FCA-A26C-59FC7B1BF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18"/>
                <a:ext cx="283" cy="5"/>
              </a:xfrm>
              <a:prstGeom prst="rect">
                <a:avLst/>
              </a:prstGeom>
              <a:solidFill>
                <a:srgbClr val="E8E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Rectangle 56">
                <a:extLst>
                  <a:ext uri="{FF2B5EF4-FFF2-40B4-BE49-F238E27FC236}">
                    <a16:creationId xmlns:a16="http://schemas.microsoft.com/office/drawing/2014/main" id="{7B73FE98-3122-45CE-8020-268F7AFA2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23"/>
                <a:ext cx="283" cy="5"/>
              </a:xfrm>
              <a:prstGeom prst="rect">
                <a:avLst/>
              </a:prstGeom>
              <a:solidFill>
                <a:srgbClr val="EAE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Rectangle 57">
                <a:extLst>
                  <a:ext uri="{FF2B5EF4-FFF2-40B4-BE49-F238E27FC236}">
                    <a16:creationId xmlns:a16="http://schemas.microsoft.com/office/drawing/2014/main" id="{95C39F55-EAFA-4064-A1A6-C2E2718E0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28"/>
                <a:ext cx="283" cy="6"/>
              </a:xfrm>
              <a:prstGeom prst="rect">
                <a:avLst/>
              </a:prstGeom>
              <a:solidFill>
                <a:srgbClr val="EBE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Rectangle 58">
                <a:extLst>
                  <a:ext uri="{FF2B5EF4-FFF2-40B4-BE49-F238E27FC236}">
                    <a16:creationId xmlns:a16="http://schemas.microsoft.com/office/drawing/2014/main" id="{E37B2A38-66CD-45C5-AE6A-0AC694B4F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34"/>
                <a:ext cx="283" cy="5"/>
              </a:xfrm>
              <a:prstGeom prst="rect">
                <a:avLst/>
              </a:prstGeom>
              <a:solidFill>
                <a:srgbClr val="ED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Rectangle 59">
                <a:extLst>
                  <a:ext uri="{FF2B5EF4-FFF2-40B4-BE49-F238E27FC236}">
                    <a16:creationId xmlns:a16="http://schemas.microsoft.com/office/drawing/2014/main" id="{A9DA034C-DA48-4631-B12F-4EDE990B5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39"/>
                <a:ext cx="283" cy="5"/>
              </a:xfrm>
              <a:prstGeom prst="rect">
                <a:avLst/>
              </a:prstGeom>
              <a:solidFill>
                <a:srgbClr val="EEE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Rectangle 60">
                <a:extLst>
                  <a:ext uri="{FF2B5EF4-FFF2-40B4-BE49-F238E27FC236}">
                    <a16:creationId xmlns:a16="http://schemas.microsoft.com/office/drawing/2014/main" id="{DF919170-0354-44CE-89EB-DB5A4236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44"/>
                <a:ext cx="283" cy="5"/>
              </a:xfrm>
              <a:prstGeom prst="rect">
                <a:avLst/>
              </a:prstGeom>
              <a:solidFill>
                <a:srgbClr val="F0EC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Rectangle 61">
                <a:extLst>
                  <a:ext uri="{FF2B5EF4-FFF2-40B4-BE49-F238E27FC236}">
                    <a16:creationId xmlns:a16="http://schemas.microsoft.com/office/drawing/2014/main" id="{93B5283F-1474-488B-8D20-934A8455C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49"/>
                <a:ext cx="283" cy="6"/>
              </a:xfrm>
              <a:prstGeom prst="rect">
                <a:avLst/>
              </a:prstGeom>
              <a:solidFill>
                <a:srgbClr val="F2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62">
                <a:extLst>
                  <a:ext uri="{FF2B5EF4-FFF2-40B4-BE49-F238E27FC236}">
                    <a16:creationId xmlns:a16="http://schemas.microsoft.com/office/drawing/2014/main" id="{0A34FB7F-31D1-41B0-86B8-841BCC1B8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55"/>
                <a:ext cx="283" cy="5"/>
              </a:xfrm>
              <a:prstGeom prst="rect">
                <a:avLst/>
              </a:prstGeom>
              <a:solidFill>
                <a:srgbClr val="F3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Rectangle 63">
                <a:extLst>
                  <a:ext uri="{FF2B5EF4-FFF2-40B4-BE49-F238E27FC236}">
                    <a16:creationId xmlns:a16="http://schemas.microsoft.com/office/drawing/2014/main" id="{782E39D8-E5C6-4159-AF27-CD69DCBAD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60"/>
                <a:ext cx="283" cy="5"/>
              </a:xfrm>
              <a:prstGeom prst="rect">
                <a:avLst/>
              </a:prstGeom>
              <a:solidFill>
                <a:srgbClr val="F5F2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Rectangle 64">
                <a:extLst>
                  <a:ext uri="{FF2B5EF4-FFF2-40B4-BE49-F238E27FC236}">
                    <a16:creationId xmlns:a16="http://schemas.microsoft.com/office/drawing/2014/main" id="{299A7CDD-2E9D-4D42-98CD-73A2AEC7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65"/>
                <a:ext cx="283" cy="5"/>
              </a:xfrm>
              <a:prstGeom prst="rect">
                <a:avLst/>
              </a:prstGeom>
              <a:solidFill>
                <a:srgbClr val="F6F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Rectangle 65">
                <a:extLst>
                  <a:ext uri="{FF2B5EF4-FFF2-40B4-BE49-F238E27FC236}">
                    <a16:creationId xmlns:a16="http://schemas.microsoft.com/office/drawing/2014/main" id="{D934BAB8-8893-4FC7-BA29-1C12DF5CD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70"/>
                <a:ext cx="283" cy="6"/>
              </a:xfrm>
              <a:prstGeom prst="rect">
                <a:avLst/>
              </a:prstGeom>
              <a:solidFill>
                <a:srgbClr val="F8F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Rectangle 66">
                <a:extLst>
                  <a:ext uri="{FF2B5EF4-FFF2-40B4-BE49-F238E27FC236}">
                    <a16:creationId xmlns:a16="http://schemas.microsoft.com/office/drawing/2014/main" id="{04932B42-A97B-4EF7-B958-3B9F59733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76"/>
                <a:ext cx="283" cy="5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Rectangle 67">
                <a:extLst>
                  <a:ext uri="{FF2B5EF4-FFF2-40B4-BE49-F238E27FC236}">
                    <a16:creationId xmlns:a16="http://schemas.microsoft.com/office/drawing/2014/main" id="{AD457F65-0ED8-4454-943C-B97E713CE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81"/>
                <a:ext cx="283" cy="5"/>
              </a:xfrm>
              <a:prstGeom prst="rect">
                <a:avLst/>
              </a:prstGeom>
              <a:solidFill>
                <a:srgbClr val="FA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Rectangle 68">
                <a:extLst>
                  <a:ext uri="{FF2B5EF4-FFF2-40B4-BE49-F238E27FC236}">
                    <a16:creationId xmlns:a16="http://schemas.microsoft.com/office/drawing/2014/main" id="{3939835C-C9D9-4A44-9570-CAA17FBC5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86"/>
                <a:ext cx="283" cy="5"/>
              </a:xfrm>
              <a:prstGeom prst="rect">
                <a:avLst/>
              </a:prstGeom>
              <a:solidFill>
                <a:srgbClr val="FBFA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Rectangle 69">
                <a:extLst>
                  <a:ext uri="{FF2B5EF4-FFF2-40B4-BE49-F238E27FC236}">
                    <a16:creationId xmlns:a16="http://schemas.microsoft.com/office/drawing/2014/main" id="{771378C3-9D4D-4D21-B4C9-10A2D4C76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91"/>
                <a:ext cx="283" cy="6"/>
              </a:xfrm>
              <a:prstGeom prst="rect">
                <a:avLst/>
              </a:prstGeom>
              <a:solidFill>
                <a:srgbClr val="FC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Rectangle 70">
                <a:extLst>
                  <a:ext uri="{FF2B5EF4-FFF2-40B4-BE49-F238E27FC236}">
                    <a16:creationId xmlns:a16="http://schemas.microsoft.com/office/drawing/2014/main" id="{97440C64-9969-4908-A7EB-680F7BC3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97"/>
                <a:ext cx="283" cy="5"/>
              </a:xfrm>
              <a:prstGeom prst="rect">
                <a:avLst/>
              </a:prstGeom>
              <a:solidFill>
                <a:srgbClr val="FD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Rectangle 71">
                <a:extLst>
                  <a:ext uri="{FF2B5EF4-FFF2-40B4-BE49-F238E27FC236}">
                    <a16:creationId xmlns:a16="http://schemas.microsoft.com/office/drawing/2014/main" id="{8FEE4429-92E4-4180-9EA9-EDD1370E4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02"/>
                <a:ext cx="283" cy="5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Rectangle 72">
                <a:extLst>
                  <a:ext uri="{FF2B5EF4-FFF2-40B4-BE49-F238E27FC236}">
                    <a16:creationId xmlns:a16="http://schemas.microsoft.com/office/drawing/2014/main" id="{03190B2D-D746-4E74-B4C0-5A35AD24C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07"/>
                <a:ext cx="283" cy="5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Rectangle 73">
                <a:extLst>
                  <a:ext uri="{FF2B5EF4-FFF2-40B4-BE49-F238E27FC236}">
                    <a16:creationId xmlns:a16="http://schemas.microsoft.com/office/drawing/2014/main" id="{BDAFCE80-E952-4D50-97D6-C027BBD3F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12"/>
                <a:ext cx="283" cy="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Rectangle 74">
                <a:extLst>
                  <a:ext uri="{FF2B5EF4-FFF2-40B4-BE49-F238E27FC236}">
                    <a16:creationId xmlns:a16="http://schemas.microsoft.com/office/drawing/2014/main" id="{71D73DCE-037E-4BD0-B9A4-8A32E6464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18"/>
                <a:ext cx="283" cy="5"/>
              </a:xfrm>
              <a:prstGeom prst="rect">
                <a:avLst/>
              </a:prstGeom>
              <a:solidFill>
                <a:srgbClr val="FF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Rectangle 75">
                <a:extLst>
                  <a:ext uri="{FF2B5EF4-FFF2-40B4-BE49-F238E27FC236}">
                    <a16:creationId xmlns:a16="http://schemas.microsoft.com/office/drawing/2014/main" id="{346C02A4-6597-4C64-94C2-699181E4B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23"/>
                <a:ext cx="283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76">
                <a:extLst>
                  <a:ext uri="{FF2B5EF4-FFF2-40B4-BE49-F238E27FC236}">
                    <a16:creationId xmlns:a16="http://schemas.microsoft.com/office/drawing/2014/main" id="{6E6046F4-A568-4474-87E1-DEEEC7C56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070"/>
                <a:ext cx="277" cy="157"/>
              </a:xfrm>
              <a:custGeom>
                <a:avLst/>
                <a:gdLst>
                  <a:gd name="T0" fmla="*/ 322 w 847"/>
                  <a:gd name="T1" fmla="*/ 479 h 479"/>
                  <a:gd name="T2" fmla="*/ 847 w 847"/>
                  <a:gd name="T3" fmla="*/ 181 h 479"/>
                  <a:gd name="T4" fmla="*/ 521 w 847"/>
                  <a:gd name="T5" fmla="*/ 0 h 479"/>
                  <a:gd name="T6" fmla="*/ 0 w 847"/>
                  <a:gd name="T7" fmla="*/ 295 h 479"/>
                  <a:gd name="T8" fmla="*/ 322 w 847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479">
                    <a:moveTo>
                      <a:pt x="322" y="479"/>
                    </a:moveTo>
                    <a:lnTo>
                      <a:pt x="847" y="181"/>
                    </a:lnTo>
                    <a:lnTo>
                      <a:pt x="521" y="0"/>
                    </a:lnTo>
                    <a:lnTo>
                      <a:pt x="0" y="295"/>
                    </a:lnTo>
                    <a:cubicBezTo>
                      <a:pt x="83" y="390"/>
                      <a:pt x="196" y="455"/>
                      <a:pt x="322" y="479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1" name="Picture 77">
                <a:extLst>
                  <a:ext uri="{FF2B5EF4-FFF2-40B4-BE49-F238E27FC236}">
                    <a16:creationId xmlns:a16="http://schemas.microsoft.com/office/drawing/2014/main" id="{E994D687-B90A-4DCF-9C5E-C1399E56B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" y="2165"/>
                <a:ext cx="115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4" name="Freeform 78">
                <a:extLst>
                  <a:ext uri="{FF2B5EF4-FFF2-40B4-BE49-F238E27FC236}">
                    <a16:creationId xmlns:a16="http://schemas.microsoft.com/office/drawing/2014/main" id="{3C3C0B8D-BBD6-47E7-B5FF-2EA234C02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166"/>
                <a:ext cx="106" cy="306"/>
              </a:xfrm>
              <a:custGeom>
                <a:avLst/>
                <a:gdLst>
                  <a:gd name="T0" fmla="*/ 322 w 322"/>
                  <a:gd name="T1" fmla="*/ 185 h 931"/>
                  <a:gd name="T2" fmla="*/ 0 w 322"/>
                  <a:gd name="T3" fmla="*/ 0 h 931"/>
                  <a:gd name="T4" fmla="*/ 0 w 322"/>
                  <a:gd name="T5" fmla="*/ 761 h 931"/>
                  <a:gd name="T6" fmla="*/ 322 w 322"/>
                  <a:gd name="T7" fmla="*/ 931 h 931"/>
                  <a:gd name="T8" fmla="*/ 322 w 322"/>
                  <a:gd name="T9" fmla="*/ 185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931">
                    <a:moveTo>
                      <a:pt x="322" y="185"/>
                    </a:moveTo>
                    <a:cubicBezTo>
                      <a:pt x="196" y="161"/>
                      <a:pt x="83" y="96"/>
                      <a:pt x="0" y="0"/>
                    </a:cubicBezTo>
                    <a:lnTo>
                      <a:pt x="0" y="761"/>
                    </a:lnTo>
                    <a:cubicBezTo>
                      <a:pt x="84" y="852"/>
                      <a:pt x="198" y="912"/>
                      <a:pt x="322" y="931"/>
                    </a:cubicBezTo>
                    <a:lnTo>
                      <a:pt x="322" y="185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3" name="Picture 79">
                <a:extLst>
                  <a:ext uri="{FF2B5EF4-FFF2-40B4-BE49-F238E27FC236}">
                    <a16:creationId xmlns:a16="http://schemas.microsoft.com/office/drawing/2014/main" id="{FB837897-4BB4-44CD-A95B-8DD8B080C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" y="2129"/>
                <a:ext cx="17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5" name="Freeform 80">
                <a:extLst>
                  <a:ext uri="{FF2B5EF4-FFF2-40B4-BE49-F238E27FC236}">
                    <a16:creationId xmlns:a16="http://schemas.microsoft.com/office/drawing/2014/main" id="{369C9559-5C01-4271-9870-FA0C469F3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2129"/>
                <a:ext cx="171" cy="342"/>
              </a:xfrm>
              <a:custGeom>
                <a:avLst/>
                <a:gdLst>
                  <a:gd name="T0" fmla="*/ 0 w 171"/>
                  <a:gd name="T1" fmla="*/ 98 h 342"/>
                  <a:gd name="T2" fmla="*/ 0 w 171"/>
                  <a:gd name="T3" fmla="*/ 342 h 342"/>
                  <a:gd name="T4" fmla="*/ 171 w 171"/>
                  <a:gd name="T5" fmla="*/ 245 h 342"/>
                  <a:gd name="T6" fmla="*/ 171 w 171"/>
                  <a:gd name="T7" fmla="*/ 0 h 342"/>
                  <a:gd name="T8" fmla="*/ 0 w 171"/>
                  <a:gd name="T9" fmla="*/ 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42">
                    <a:moveTo>
                      <a:pt x="0" y="98"/>
                    </a:moveTo>
                    <a:lnTo>
                      <a:pt x="0" y="342"/>
                    </a:lnTo>
                    <a:lnTo>
                      <a:pt x="171" y="245"/>
                    </a:lnTo>
                    <a:lnTo>
                      <a:pt x="171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81">
                <a:extLst>
                  <a:ext uri="{FF2B5EF4-FFF2-40B4-BE49-F238E27FC236}">
                    <a16:creationId xmlns:a16="http://schemas.microsoft.com/office/drawing/2014/main" id="{1CBBFF81-9B52-47A8-A6A6-E1605686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069"/>
                <a:ext cx="277" cy="403"/>
              </a:xfrm>
              <a:custGeom>
                <a:avLst/>
                <a:gdLst>
                  <a:gd name="T0" fmla="*/ 847 w 847"/>
                  <a:gd name="T1" fmla="*/ 182 h 1226"/>
                  <a:gd name="T2" fmla="*/ 521 w 847"/>
                  <a:gd name="T3" fmla="*/ 0 h 1226"/>
                  <a:gd name="T4" fmla="*/ 0 w 847"/>
                  <a:gd name="T5" fmla="*/ 296 h 1226"/>
                  <a:gd name="T6" fmla="*/ 0 w 847"/>
                  <a:gd name="T7" fmla="*/ 1056 h 1226"/>
                  <a:gd name="T8" fmla="*/ 322 w 847"/>
                  <a:gd name="T9" fmla="*/ 1226 h 1226"/>
                  <a:gd name="T10" fmla="*/ 847 w 847"/>
                  <a:gd name="T11" fmla="*/ 930 h 1226"/>
                  <a:gd name="T12" fmla="*/ 847 w 847"/>
                  <a:gd name="T13" fmla="*/ 18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7" h="1226">
                    <a:moveTo>
                      <a:pt x="847" y="182"/>
                    </a:moveTo>
                    <a:lnTo>
                      <a:pt x="521" y="0"/>
                    </a:lnTo>
                    <a:lnTo>
                      <a:pt x="0" y="296"/>
                    </a:lnTo>
                    <a:lnTo>
                      <a:pt x="0" y="1056"/>
                    </a:lnTo>
                    <a:cubicBezTo>
                      <a:pt x="84" y="1147"/>
                      <a:pt x="198" y="1207"/>
                      <a:pt x="322" y="1226"/>
                    </a:cubicBezTo>
                    <a:lnTo>
                      <a:pt x="847" y="930"/>
                    </a:lnTo>
                    <a:lnTo>
                      <a:pt x="847" y="18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6" name="Picture 82">
                <a:extLst>
                  <a:ext uri="{FF2B5EF4-FFF2-40B4-BE49-F238E27FC236}">
                    <a16:creationId xmlns:a16="http://schemas.microsoft.com/office/drawing/2014/main" id="{E8482DC2-0AAB-4D48-8C1C-BDAB37378C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2312"/>
                <a:ext cx="2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7" name="Freeform 83">
                <a:extLst>
                  <a:ext uri="{FF2B5EF4-FFF2-40B4-BE49-F238E27FC236}">
                    <a16:creationId xmlns:a16="http://schemas.microsoft.com/office/drawing/2014/main" id="{12509E04-06BE-48F3-88A4-407B02459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316"/>
                <a:ext cx="19" cy="25"/>
              </a:xfrm>
              <a:custGeom>
                <a:avLst/>
                <a:gdLst>
                  <a:gd name="T0" fmla="*/ 17 w 19"/>
                  <a:gd name="T1" fmla="*/ 10 h 25"/>
                  <a:gd name="T2" fmla="*/ 6 w 19"/>
                  <a:gd name="T3" fmla="*/ 2 h 25"/>
                  <a:gd name="T4" fmla="*/ 2 w 19"/>
                  <a:gd name="T5" fmla="*/ 16 h 25"/>
                  <a:gd name="T6" fmla="*/ 14 w 19"/>
                  <a:gd name="T7" fmla="*/ 23 h 25"/>
                  <a:gd name="T8" fmla="*/ 17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7" y="10"/>
                    </a:moveTo>
                    <a:cubicBezTo>
                      <a:pt x="15" y="4"/>
                      <a:pt x="10" y="0"/>
                      <a:pt x="6" y="2"/>
                    </a:cubicBezTo>
                    <a:cubicBezTo>
                      <a:pt x="1" y="4"/>
                      <a:pt x="0" y="10"/>
                      <a:pt x="2" y="16"/>
                    </a:cubicBezTo>
                    <a:cubicBezTo>
                      <a:pt x="4" y="21"/>
                      <a:pt x="9" y="25"/>
                      <a:pt x="14" y="23"/>
                    </a:cubicBezTo>
                    <a:cubicBezTo>
                      <a:pt x="18" y="22"/>
                      <a:pt x="19" y="16"/>
                      <a:pt x="17" y="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84">
                <a:extLst>
                  <a:ext uri="{FF2B5EF4-FFF2-40B4-BE49-F238E27FC236}">
                    <a16:creationId xmlns:a16="http://schemas.microsoft.com/office/drawing/2014/main" id="{F5C84B6E-B4DD-4F29-B0C3-96DF48D2E7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7" y="2368"/>
                <a:ext cx="71" cy="68"/>
              </a:xfrm>
              <a:custGeom>
                <a:avLst/>
                <a:gdLst>
                  <a:gd name="T0" fmla="*/ 0 w 217"/>
                  <a:gd name="T1" fmla="*/ 0 h 207"/>
                  <a:gd name="T2" fmla="*/ 217 w 217"/>
                  <a:gd name="T3" fmla="*/ 116 h 207"/>
                  <a:gd name="T4" fmla="*/ 0 w 217"/>
                  <a:gd name="T5" fmla="*/ 46 h 207"/>
                  <a:gd name="T6" fmla="*/ 217 w 217"/>
                  <a:gd name="T7" fmla="*/ 162 h 207"/>
                  <a:gd name="T8" fmla="*/ 0 w 217"/>
                  <a:gd name="T9" fmla="*/ 91 h 207"/>
                  <a:gd name="T10" fmla="*/ 217 w 217"/>
                  <a:gd name="T11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07">
                    <a:moveTo>
                      <a:pt x="0" y="0"/>
                    </a:moveTo>
                    <a:cubicBezTo>
                      <a:pt x="65" y="56"/>
                      <a:pt x="139" y="95"/>
                      <a:pt x="217" y="116"/>
                    </a:cubicBezTo>
                    <a:moveTo>
                      <a:pt x="0" y="46"/>
                    </a:moveTo>
                    <a:cubicBezTo>
                      <a:pt x="65" y="101"/>
                      <a:pt x="139" y="141"/>
                      <a:pt x="217" y="162"/>
                    </a:cubicBezTo>
                    <a:moveTo>
                      <a:pt x="0" y="91"/>
                    </a:moveTo>
                    <a:cubicBezTo>
                      <a:pt x="65" y="146"/>
                      <a:pt x="139" y="186"/>
                      <a:pt x="217" y="20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85">
                <a:extLst>
                  <a:ext uri="{FF2B5EF4-FFF2-40B4-BE49-F238E27FC236}">
                    <a16:creationId xmlns:a16="http://schemas.microsoft.com/office/drawing/2014/main" id="{35663001-6D4F-4FEF-A817-622577221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213"/>
                <a:ext cx="77" cy="45"/>
              </a:xfrm>
              <a:custGeom>
                <a:avLst/>
                <a:gdLst>
                  <a:gd name="T0" fmla="*/ 8 w 235"/>
                  <a:gd name="T1" fmla="*/ 20 h 137"/>
                  <a:gd name="T2" fmla="*/ 225 w 235"/>
                  <a:gd name="T3" fmla="*/ 137 h 137"/>
                  <a:gd name="T4" fmla="*/ 234 w 235"/>
                  <a:gd name="T5" fmla="*/ 124 h 137"/>
                  <a:gd name="T6" fmla="*/ 225 w 235"/>
                  <a:gd name="T7" fmla="*/ 115 h 137"/>
                  <a:gd name="T8" fmla="*/ 13 w 235"/>
                  <a:gd name="T9" fmla="*/ 3 h 137"/>
                  <a:gd name="T10" fmla="*/ 2 w 235"/>
                  <a:gd name="T11" fmla="*/ 3 h 137"/>
                  <a:gd name="T12" fmla="*/ 1 w 235"/>
                  <a:gd name="T13" fmla="*/ 9 h 137"/>
                  <a:gd name="T14" fmla="*/ 8 w 235"/>
                  <a:gd name="T15" fmla="*/ 2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137">
                    <a:moveTo>
                      <a:pt x="8" y="20"/>
                    </a:moveTo>
                    <a:cubicBezTo>
                      <a:pt x="71" y="75"/>
                      <a:pt x="145" y="114"/>
                      <a:pt x="225" y="137"/>
                    </a:cubicBezTo>
                    <a:cubicBezTo>
                      <a:pt x="231" y="135"/>
                      <a:pt x="235" y="129"/>
                      <a:pt x="234" y="124"/>
                    </a:cubicBezTo>
                    <a:cubicBezTo>
                      <a:pt x="233" y="119"/>
                      <a:pt x="230" y="116"/>
                      <a:pt x="225" y="115"/>
                    </a:cubicBezTo>
                    <a:cubicBezTo>
                      <a:pt x="147" y="94"/>
                      <a:pt x="74" y="56"/>
                      <a:pt x="13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1" y="4"/>
                      <a:pt x="0" y="7"/>
                      <a:pt x="1" y="9"/>
                    </a:cubicBezTo>
                    <a:cubicBezTo>
                      <a:pt x="1" y="13"/>
                      <a:pt x="4" y="18"/>
                      <a:pt x="8" y="2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86">
                <a:extLst>
                  <a:ext uri="{FF2B5EF4-FFF2-40B4-BE49-F238E27FC236}">
                    <a16:creationId xmlns:a16="http://schemas.microsoft.com/office/drawing/2014/main" id="{BC24E312-7033-402D-A0EE-8680CB2F4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213"/>
                <a:ext cx="77" cy="45"/>
              </a:xfrm>
              <a:custGeom>
                <a:avLst/>
                <a:gdLst>
                  <a:gd name="T0" fmla="*/ 3 w 77"/>
                  <a:gd name="T1" fmla="*/ 7 h 45"/>
                  <a:gd name="T2" fmla="*/ 74 w 77"/>
                  <a:gd name="T3" fmla="*/ 45 h 45"/>
                  <a:gd name="T4" fmla="*/ 77 w 77"/>
                  <a:gd name="T5" fmla="*/ 41 h 45"/>
                  <a:gd name="T6" fmla="*/ 74 w 77"/>
                  <a:gd name="T7" fmla="*/ 38 h 45"/>
                  <a:gd name="T8" fmla="*/ 5 w 77"/>
                  <a:gd name="T9" fmla="*/ 1 h 45"/>
                  <a:gd name="T10" fmla="*/ 1 w 77"/>
                  <a:gd name="T11" fmla="*/ 1 h 45"/>
                  <a:gd name="T12" fmla="*/ 1 w 77"/>
                  <a:gd name="T13" fmla="*/ 3 h 45"/>
                  <a:gd name="T14" fmla="*/ 3 w 77"/>
                  <a:gd name="T1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5">
                    <a:moveTo>
                      <a:pt x="3" y="7"/>
                    </a:moveTo>
                    <a:cubicBezTo>
                      <a:pt x="24" y="25"/>
                      <a:pt x="48" y="38"/>
                      <a:pt x="74" y="45"/>
                    </a:cubicBezTo>
                    <a:cubicBezTo>
                      <a:pt x="76" y="45"/>
                      <a:pt x="77" y="43"/>
                      <a:pt x="77" y="41"/>
                    </a:cubicBezTo>
                    <a:cubicBezTo>
                      <a:pt x="77" y="39"/>
                      <a:pt x="76" y="38"/>
                      <a:pt x="74" y="38"/>
                    </a:cubicBezTo>
                    <a:cubicBezTo>
                      <a:pt x="48" y="31"/>
                      <a:pt x="24" y="19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5"/>
                      <a:pt x="2" y="6"/>
                      <a:pt x="3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11" name="Picture 87">
                <a:extLst>
                  <a:ext uri="{FF2B5EF4-FFF2-40B4-BE49-F238E27FC236}">
                    <a16:creationId xmlns:a16="http://schemas.microsoft.com/office/drawing/2014/main" id="{169078A6-3A17-4443-8959-646E049950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2228"/>
                <a:ext cx="3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1" name="Freeform 88">
                <a:extLst>
                  <a:ext uri="{FF2B5EF4-FFF2-40B4-BE49-F238E27FC236}">
                    <a16:creationId xmlns:a16="http://schemas.microsoft.com/office/drawing/2014/main" id="{BB8AC109-321A-4150-8B0B-30560A594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31"/>
                <a:ext cx="24" cy="19"/>
              </a:xfrm>
              <a:custGeom>
                <a:avLst/>
                <a:gdLst>
                  <a:gd name="T0" fmla="*/ 24 w 24"/>
                  <a:gd name="T1" fmla="*/ 18 h 19"/>
                  <a:gd name="T2" fmla="*/ 3 w 24"/>
                  <a:gd name="T3" fmla="*/ 7 h 19"/>
                  <a:gd name="T4" fmla="*/ 15 w 24"/>
                  <a:gd name="T5" fmla="*/ 18 h 19"/>
                  <a:gd name="T6" fmla="*/ 24 w 24"/>
                  <a:gd name="T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9">
                    <a:moveTo>
                      <a:pt x="24" y="18"/>
                    </a:moveTo>
                    <a:cubicBezTo>
                      <a:pt x="20" y="5"/>
                      <a:pt x="10" y="0"/>
                      <a:pt x="3" y="7"/>
                    </a:cubicBezTo>
                    <a:cubicBezTo>
                      <a:pt x="0" y="12"/>
                      <a:pt x="6" y="17"/>
                      <a:pt x="15" y="18"/>
                    </a:cubicBezTo>
                    <a:cubicBezTo>
                      <a:pt x="18" y="19"/>
                      <a:pt x="21" y="19"/>
                      <a:pt x="24" y="18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13" name="Picture 89">
                <a:extLst>
                  <a:ext uri="{FF2B5EF4-FFF2-40B4-BE49-F238E27FC236}">
                    <a16:creationId xmlns:a16="http://schemas.microsoft.com/office/drawing/2014/main" id="{F95533BA-F183-451A-BE70-69382CA12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2239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4" name="Picture 90">
                <a:extLst>
                  <a:ext uri="{FF2B5EF4-FFF2-40B4-BE49-F238E27FC236}">
                    <a16:creationId xmlns:a16="http://schemas.microsoft.com/office/drawing/2014/main" id="{CFE3C942-A587-4BD9-8EC9-D34907D4C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2239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5" name="Picture 91">
                <a:extLst>
                  <a:ext uri="{FF2B5EF4-FFF2-40B4-BE49-F238E27FC236}">
                    <a16:creationId xmlns:a16="http://schemas.microsoft.com/office/drawing/2014/main" id="{9C7EF191-01B1-42AD-BA2E-2DB203A5D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2239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2" name="Freeform 92">
                <a:extLst>
                  <a:ext uri="{FF2B5EF4-FFF2-40B4-BE49-F238E27FC236}">
                    <a16:creationId xmlns:a16="http://schemas.microsoft.com/office/drawing/2014/main" id="{20428704-EAE0-4CD9-AA41-6C19AFF6E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44"/>
                <a:ext cx="71" cy="43"/>
              </a:xfrm>
              <a:custGeom>
                <a:avLst/>
                <a:gdLst>
                  <a:gd name="T0" fmla="*/ 0 w 217"/>
                  <a:gd name="T1" fmla="*/ 15 h 131"/>
                  <a:gd name="T2" fmla="*/ 217 w 217"/>
                  <a:gd name="T3" fmla="*/ 131 h 131"/>
                  <a:gd name="T4" fmla="*/ 217 w 217"/>
                  <a:gd name="T5" fmla="*/ 116 h 131"/>
                  <a:gd name="T6" fmla="*/ 0 w 217"/>
                  <a:gd name="T7" fmla="*/ 0 h 131"/>
                  <a:gd name="T8" fmla="*/ 0 w 217"/>
                  <a:gd name="T9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31">
                    <a:moveTo>
                      <a:pt x="0" y="15"/>
                    </a:moveTo>
                    <a:cubicBezTo>
                      <a:pt x="62" y="70"/>
                      <a:pt x="137" y="109"/>
                      <a:pt x="217" y="131"/>
                    </a:cubicBezTo>
                    <a:lnTo>
                      <a:pt x="217" y="116"/>
                    </a:lnTo>
                    <a:cubicBezTo>
                      <a:pt x="137" y="93"/>
                      <a:pt x="63" y="53"/>
                      <a:pt x="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93">
                <a:extLst>
                  <a:ext uri="{FF2B5EF4-FFF2-40B4-BE49-F238E27FC236}">
                    <a16:creationId xmlns:a16="http://schemas.microsoft.com/office/drawing/2014/main" id="{DB7D073B-B083-4BDC-8AD7-E25937FAF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40"/>
                <a:ext cx="71" cy="58"/>
              </a:xfrm>
              <a:custGeom>
                <a:avLst/>
                <a:gdLst>
                  <a:gd name="T0" fmla="*/ 0 w 217"/>
                  <a:gd name="T1" fmla="*/ 0 h 176"/>
                  <a:gd name="T2" fmla="*/ 0 w 217"/>
                  <a:gd name="T3" fmla="*/ 59 h 176"/>
                  <a:gd name="T4" fmla="*/ 217 w 217"/>
                  <a:gd name="T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0" y="0"/>
                    </a:moveTo>
                    <a:lnTo>
                      <a:pt x="0" y="59"/>
                    </a:lnTo>
                    <a:cubicBezTo>
                      <a:pt x="63" y="113"/>
                      <a:pt x="137" y="152"/>
                      <a:pt x="217" y="17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94">
                <a:extLst>
                  <a:ext uri="{FF2B5EF4-FFF2-40B4-BE49-F238E27FC236}">
                    <a16:creationId xmlns:a16="http://schemas.microsoft.com/office/drawing/2014/main" id="{70B115D8-13BB-4BB4-9B74-8993F44AF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41"/>
                <a:ext cx="71" cy="57"/>
              </a:xfrm>
              <a:custGeom>
                <a:avLst/>
                <a:gdLst>
                  <a:gd name="T0" fmla="*/ 217 w 217"/>
                  <a:gd name="T1" fmla="*/ 176 h 176"/>
                  <a:gd name="T2" fmla="*/ 217 w 217"/>
                  <a:gd name="T3" fmla="*/ 117 h 176"/>
                  <a:gd name="T4" fmla="*/ 0 w 217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217" y="176"/>
                    </a:moveTo>
                    <a:lnTo>
                      <a:pt x="217" y="117"/>
                    </a:lnTo>
                    <a:cubicBezTo>
                      <a:pt x="138" y="93"/>
                      <a:pt x="64" y="5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Rectangle 95">
                <a:extLst>
                  <a:ext uri="{FF2B5EF4-FFF2-40B4-BE49-F238E27FC236}">
                    <a16:creationId xmlns:a16="http://schemas.microsoft.com/office/drawing/2014/main" id="{7BE9CF52-8C61-445A-8BF2-E826FB07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798"/>
                <a:ext cx="283" cy="10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Rectangle 96">
                <a:extLst>
                  <a:ext uri="{FF2B5EF4-FFF2-40B4-BE49-F238E27FC236}">
                    <a16:creationId xmlns:a16="http://schemas.microsoft.com/office/drawing/2014/main" id="{75FDEC38-E8E1-418D-9A3C-3F3E3FC0F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08"/>
                <a:ext cx="283" cy="6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Rectangle 97">
                <a:extLst>
                  <a:ext uri="{FF2B5EF4-FFF2-40B4-BE49-F238E27FC236}">
                    <a16:creationId xmlns:a16="http://schemas.microsoft.com/office/drawing/2014/main" id="{5164B2C0-DEEC-4FE0-B2E5-86D7A325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14"/>
                <a:ext cx="283" cy="5"/>
              </a:xfrm>
              <a:prstGeom prst="rect">
                <a:avLst/>
              </a:prstGeom>
              <a:solidFill>
                <a:srgbClr val="E2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Rectangle 98">
                <a:extLst>
                  <a:ext uri="{FF2B5EF4-FFF2-40B4-BE49-F238E27FC236}">
                    <a16:creationId xmlns:a16="http://schemas.microsoft.com/office/drawing/2014/main" id="{C6AB3E9C-FE28-456B-A5E8-F5A19E70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19"/>
                <a:ext cx="283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Rectangle 99">
                <a:extLst>
                  <a:ext uri="{FF2B5EF4-FFF2-40B4-BE49-F238E27FC236}">
                    <a16:creationId xmlns:a16="http://schemas.microsoft.com/office/drawing/2014/main" id="{4B87B366-4DED-443F-AAC3-89E6D986B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24"/>
                <a:ext cx="283" cy="5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Rectangle 100">
                <a:extLst>
                  <a:ext uri="{FF2B5EF4-FFF2-40B4-BE49-F238E27FC236}">
                    <a16:creationId xmlns:a16="http://schemas.microsoft.com/office/drawing/2014/main" id="{38BB0965-04DA-41EB-B317-F66BF01FB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29"/>
                <a:ext cx="283" cy="6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Rectangle 101">
                <a:extLst>
                  <a:ext uri="{FF2B5EF4-FFF2-40B4-BE49-F238E27FC236}">
                    <a16:creationId xmlns:a16="http://schemas.microsoft.com/office/drawing/2014/main" id="{9469075E-B75D-4E60-850C-35D76232B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35"/>
                <a:ext cx="283" cy="5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Rectangle 102">
                <a:extLst>
                  <a:ext uri="{FF2B5EF4-FFF2-40B4-BE49-F238E27FC236}">
                    <a16:creationId xmlns:a16="http://schemas.microsoft.com/office/drawing/2014/main" id="{A7038288-A004-4D45-AAE7-C8A0C97F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40"/>
                <a:ext cx="283" cy="5"/>
              </a:xfrm>
              <a:prstGeom prst="rect">
                <a:avLst/>
              </a:prstGeom>
              <a:solidFill>
                <a:srgbClr val="E6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Rectangle 103">
                <a:extLst>
                  <a:ext uri="{FF2B5EF4-FFF2-40B4-BE49-F238E27FC236}">
                    <a16:creationId xmlns:a16="http://schemas.microsoft.com/office/drawing/2014/main" id="{BF7655CB-B9F7-42FB-AE1F-A8FF3001D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45"/>
                <a:ext cx="283" cy="5"/>
              </a:xfrm>
              <a:prstGeom prst="rect">
                <a:avLst/>
              </a:prstGeom>
              <a:solidFill>
                <a:srgbClr val="E7E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Rectangle 104">
                <a:extLst>
                  <a:ext uri="{FF2B5EF4-FFF2-40B4-BE49-F238E27FC236}">
                    <a16:creationId xmlns:a16="http://schemas.microsoft.com/office/drawing/2014/main" id="{BC67423D-E276-482E-8E4F-B8DD4F7F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50"/>
                <a:ext cx="283" cy="6"/>
              </a:xfrm>
              <a:prstGeom prst="rect">
                <a:avLst/>
              </a:prstGeom>
              <a:solidFill>
                <a:srgbClr val="E8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Rectangle 105">
                <a:extLst>
                  <a:ext uri="{FF2B5EF4-FFF2-40B4-BE49-F238E27FC236}">
                    <a16:creationId xmlns:a16="http://schemas.microsoft.com/office/drawing/2014/main" id="{7A6A7187-7395-4D70-8073-CE3A724DD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56"/>
                <a:ext cx="283" cy="5"/>
              </a:xfrm>
              <a:prstGeom prst="rect">
                <a:avLst/>
              </a:prstGeom>
              <a:solidFill>
                <a:srgbClr val="EAE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Rectangle 106">
                <a:extLst>
                  <a:ext uri="{FF2B5EF4-FFF2-40B4-BE49-F238E27FC236}">
                    <a16:creationId xmlns:a16="http://schemas.microsoft.com/office/drawing/2014/main" id="{67C8EF43-344E-47E4-A273-4F258C073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61"/>
                <a:ext cx="283" cy="5"/>
              </a:xfrm>
              <a:prstGeom prst="rect">
                <a:avLst/>
              </a:prstGeom>
              <a:solidFill>
                <a:srgbClr val="EB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Rectangle 107">
                <a:extLst>
                  <a:ext uri="{FF2B5EF4-FFF2-40B4-BE49-F238E27FC236}">
                    <a16:creationId xmlns:a16="http://schemas.microsoft.com/office/drawing/2014/main" id="{0EFE9BEB-30C1-4E18-80E1-073F59FDA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66"/>
                <a:ext cx="283" cy="5"/>
              </a:xfrm>
              <a:prstGeom prst="rect">
                <a:avLst/>
              </a:prstGeom>
              <a:solidFill>
                <a:srgbClr val="ED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Rectangle 108">
                <a:extLst>
                  <a:ext uri="{FF2B5EF4-FFF2-40B4-BE49-F238E27FC236}">
                    <a16:creationId xmlns:a16="http://schemas.microsoft.com/office/drawing/2014/main" id="{13808792-FA77-43CE-A2B6-169FDA024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71"/>
                <a:ext cx="283" cy="6"/>
              </a:xfrm>
              <a:prstGeom prst="rect">
                <a:avLst/>
              </a:prstGeom>
              <a:solidFill>
                <a:srgbClr val="EFE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Rectangle 109">
                <a:extLst>
                  <a:ext uri="{FF2B5EF4-FFF2-40B4-BE49-F238E27FC236}">
                    <a16:creationId xmlns:a16="http://schemas.microsoft.com/office/drawing/2014/main" id="{140F769E-418B-4050-B984-C6E3FC1D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77"/>
                <a:ext cx="283" cy="5"/>
              </a:xfrm>
              <a:prstGeom prst="rect">
                <a:avLst/>
              </a:prstGeom>
              <a:solidFill>
                <a:srgbClr val="F0EC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110">
                <a:extLst>
                  <a:ext uri="{FF2B5EF4-FFF2-40B4-BE49-F238E27FC236}">
                    <a16:creationId xmlns:a16="http://schemas.microsoft.com/office/drawing/2014/main" id="{556BC85B-4AB7-4861-AE10-ADE438968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82"/>
                <a:ext cx="283" cy="5"/>
              </a:xfrm>
              <a:prstGeom prst="rect">
                <a:avLst/>
              </a:prstGeom>
              <a:solidFill>
                <a:srgbClr val="F2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111">
                <a:extLst>
                  <a:ext uri="{FF2B5EF4-FFF2-40B4-BE49-F238E27FC236}">
                    <a16:creationId xmlns:a16="http://schemas.microsoft.com/office/drawing/2014/main" id="{8F3A5950-F084-4E43-B970-57F45E1E3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87"/>
                <a:ext cx="283" cy="5"/>
              </a:xfrm>
              <a:prstGeom prst="rect">
                <a:avLst/>
              </a:prstGeom>
              <a:solidFill>
                <a:srgbClr val="F4F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112">
                <a:extLst>
                  <a:ext uri="{FF2B5EF4-FFF2-40B4-BE49-F238E27FC236}">
                    <a16:creationId xmlns:a16="http://schemas.microsoft.com/office/drawing/2014/main" id="{5418B989-D8A5-4E6A-8BC6-38B2623BB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92"/>
                <a:ext cx="283" cy="6"/>
              </a:xfrm>
              <a:prstGeom prst="rect">
                <a:avLst/>
              </a:prstGeom>
              <a:solidFill>
                <a:srgbClr val="F5F2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113">
                <a:extLst>
                  <a:ext uri="{FF2B5EF4-FFF2-40B4-BE49-F238E27FC236}">
                    <a16:creationId xmlns:a16="http://schemas.microsoft.com/office/drawing/2014/main" id="{BBD47F36-C1BB-4BC5-9C73-4EDA04D24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98"/>
                <a:ext cx="283" cy="5"/>
              </a:xfrm>
              <a:prstGeom prst="rect">
                <a:avLst/>
              </a:prstGeom>
              <a:solidFill>
                <a:srgbClr val="F7F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114">
                <a:extLst>
                  <a:ext uri="{FF2B5EF4-FFF2-40B4-BE49-F238E27FC236}">
                    <a16:creationId xmlns:a16="http://schemas.microsoft.com/office/drawing/2014/main" id="{B6A7F10E-AE4A-46A2-BA18-D9FF88333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03"/>
                <a:ext cx="283" cy="5"/>
              </a:xfrm>
              <a:prstGeom prst="rect">
                <a:avLst/>
              </a:prstGeom>
              <a:solidFill>
                <a:srgbClr val="F8F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115">
                <a:extLst>
                  <a:ext uri="{FF2B5EF4-FFF2-40B4-BE49-F238E27FC236}">
                    <a16:creationId xmlns:a16="http://schemas.microsoft.com/office/drawing/2014/main" id="{605B4BC6-ABCB-47BB-AC20-2A646F937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08"/>
                <a:ext cx="283" cy="5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Rectangle 116">
                <a:extLst>
                  <a:ext uri="{FF2B5EF4-FFF2-40B4-BE49-F238E27FC236}">
                    <a16:creationId xmlns:a16="http://schemas.microsoft.com/office/drawing/2014/main" id="{C527ED80-6F55-4A77-82EF-78EF57AB2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13"/>
                <a:ext cx="283" cy="6"/>
              </a:xfrm>
              <a:prstGeom prst="rect">
                <a:avLst/>
              </a:prstGeom>
              <a:solidFill>
                <a:srgbClr val="FA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117">
                <a:extLst>
                  <a:ext uri="{FF2B5EF4-FFF2-40B4-BE49-F238E27FC236}">
                    <a16:creationId xmlns:a16="http://schemas.microsoft.com/office/drawing/2014/main" id="{F298FDD4-20DC-4717-A43F-79BFB60EE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19"/>
                <a:ext cx="283" cy="5"/>
              </a:xfrm>
              <a:prstGeom prst="rect">
                <a:avLst/>
              </a:prstGeom>
              <a:solidFill>
                <a:srgbClr val="FBFA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118">
                <a:extLst>
                  <a:ext uri="{FF2B5EF4-FFF2-40B4-BE49-F238E27FC236}">
                    <a16:creationId xmlns:a16="http://schemas.microsoft.com/office/drawing/2014/main" id="{A0A8AD28-A1F0-48FA-853B-3FF24D142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24"/>
                <a:ext cx="283" cy="5"/>
              </a:xfrm>
              <a:prstGeom prst="rect">
                <a:avLst/>
              </a:prstGeom>
              <a:solidFill>
                <a:srgbClr val="FC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Rectangle 119">
                <a:extLst>
                  <a:ext uri="{FF2B5EF4-FFF2-40B4-BE49-F238E27FC236}">
                    <a16:creationId xmlns:a16="http://schemas.microsoft.com/office/drawing/2014/main" id="{120FBB94-F3F5-499F-91E3-84702D996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29"/>
                <a:ext cx="283" cy="5"/>
              </a:xfrm>
              <a:prstGeom prst="rect">
                <a:avLst/>
              </a:prstGeom>
              <a:solidFill>
                <a:srgbClr val="FD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120">
                <a:extLst>
                  <a:ext uri="{FF2B5EF4-FFF2-40B4-BE49-F238E27FC236}">
                    <a16:creationId xmlns:a16="http://schemas.microsoft.com/office/drawing/2014/main" id="{DA0A0BB7-9072-483D-93FD-B193C7353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34"/>
                <a:ext cx="283" cy="6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Rectangle 121">
                <a:extLst>
                  <a:ext uri="{FF2B5EF4-FFF2-40B4-BE49-F238E27FC236}">
                    <a16:creationId xmlns:a16="http://schemas.microsoft.com/office/drawing/2014/main" id="{180ECC5A-5327-4C0A-9141-032814831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40"/>
                <a:ext cx="283" cy="5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Rectangle 122">
                <a:extLst>
                  <a:ext uri="{FF2B5EF4-FFF2-40B4-BE49-F238E27FC236}">
                    <a16:creationId xmlns:a16="http://schemas.microsoft.com/office/drawing/2014/main" id="{08B5A451-4367-474F-A758-CC278F4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45"/>
                <a:ext cx="28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Rectangle 123">
                <a:extLst>
                  <a:ext uri="{FF2B5EF4-FFF2-40B4-BE49-F238E27FC236}">
                    <a16:creationId xmlns:a16="http://schemas.microsoft.com/office/drawing/2014/main" id="{56081954-6337-488B-8110-9F6E1BDBC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50"/>
                <a:ext cx="283" cy="5"/>
              </a:xfrm>
              <a:prstGeom prst="rect">
                <a:avLst/>
              </a:prstGeom>
              <a:solidFill>
                <a:srgbClr val="FF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Rectangle 124">
                <a:extLst>
                  <a:ext uri="{FF2B5EF4-FFF2-40B4-BE49-F238E27FC236}">
                    <a16:creationId xmlns:a16="http://schemas.microsoft.com/office/drawing/2014/main" id="{43A05999-3A3F-44D4-A5AB-F4CE5C6B1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55"/>
                <a:ext cx="283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25">
                <a:extLst>
                  <a:ext uri="{FF2B5EF4-FFF2-40B4-BE49-F238E27FC236}">
                    <a16:creationId xmlns:a16="http://schemas.microsoft.com/office/drawing/2014/main" id="{EE27BCDA-936F-4733-86D4-949497795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01"/>
                <a:ext cx="277" cy="158"/>
              </a:xfrm>
              <a:custGeom>
                <a:avLst/>
                <a:gdLst>
                  <a:gd name="T0" fmla="*/ 322 w 847"/>
                  <a:gd name="T1" fmla="*/ 480 h 480"/>
                  <a:gd name="T2" fmla="*/ 847 w 847"/>
                  <a:gd name="T3" fmla="*/ 182 h 480"/>
                  <a:gd name="T4" fmla="*/ 521 w 847"/>
                  <a:gd name="T5" fmla="*/ 0 h 480"/>
                  <a:gd name="T6" fmla="*/ 0 w 847"/>
                  <a:gd name="T7" fmla="*/ 296 h 480"/>
                  <a:gd name="T8" fmla="*/ 322 w 847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480">
                    <a:moveTo>
                      <a:pt x="322" y="480"/>
                    </a:moveTo>
                    <a:lnTo>
                      <a:pt x="847" y="182"/>
                    </a:lnTo>
                    <a:lnTo>
                      <a:pt x="521" y="0"/>
                    </a:lnTo>
                    <a:lnTo>
                      <a:pt x="0" y="296"/>
                    </a:lnTo>
                    <a:cubicBezTo>
                      <a:pt x="83" y="391"/>
                      <a:pt x="196" y="456"/>
                      <a:pt x="322" y="48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50" name="Picture 126">
                <a:extLst>
                  <a:ext uri="{FF2B5EF4-FFF2-40B4-BE49-F238E27FC236}">
                    <a16:creationId xmlns:a16="http://schemas.microsoft.com/office/drawing/2014/main" id="{87D5C532-ABFB-4158-84FF-3DAAFF22C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" y="1898"/>
                <a:ext cx="115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7" name="Freeform 127">
                <a:extLst>
                  <a:ext uri="{FF2B5EF4-FFF2-40B4-BE49-F238E27FC236}">
                    <a16:creationId xmlns:a16="http://schemas.microsoft.com/office/drawing/2014/main" id="{F848B4F7-A11F-4EF6-90F5-1C6DA673C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98"/>
                <a:ext cx="106" cy="306"/>
              </a:xfrm>
              <a:custGeom>
                <a:avLst/>
                <a:gdLst>
                  <a:gd name="T0" fmla="*/ 322 w 322"/>
                  <a:gd name="T1" fmla="*/ 185 h 931"/>
                  <a:gd name="T2" fmla="*/ 0 w 322"/>
                  <a:gd name="T3" fmla="*/ 0 h 931"/>
                  <a:gd name="T4" fmla="*/ 0 w 322"/>
                  <a:gd name="T5" fmla="*/ 761 h 931"/>
                  <a:gd name="T6" fmla="*/ 322 w 322"/>
                  <a:gd name="T7" fmla="*/ 931 h 931"/>
                  <a:gd name="T8" fmla="*/ 322 w 322"/>
                  <a:gd name="T9" fmla="*/ 185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931">
                    <a:moveTo>
                      <a:pt x="322" y="185"/>
                    </a:moveTo>
                    <a:cubicBezTo>
                      <a:pt x="196" y="161"/>
                      <a:pt x="83" y="96"/>
                      <a:pt x="0" y="0"/>
                    </a:cubicBezTo>
                    <a:lnTo>
                      <a:pt x="0" y="761"/>
                    </a:lnTo>
                    <a:cubicBezTo>
                      <a:pt x="84" y="852"/>
                      <a:pt x="198" y="912"/>
                      <a:pt x="322" y="931"/>
                    </a:cubicBezTo>
                    <a:lnTo>
                      <a:pt x="322" y="185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52" name="Picture 128">
                <a:extLst>
                  <a:ext uri="{FF2B5EF4-FFF2-40B4-BE49-F238E27FC236}">
                    <a16:creationId xmlns:a16="http://schemas.microsoft.com/office/drawing/2014/main" id="{808FBB3D-21A6-4F3B-909E-3B22697B6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" y="1861"/>
                <a:ext cx="17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8" name="Freeform 129">
                <a:extLst>
                  <a:ext uri="{FF2B5EF4-FFF2-40B4-BE49-F238E27FC236}">
                    <a16:creationId xmlns:a16="http://schemas.microsoft.com/office/drawing/2014/main" id="{868E5587-C150-46F0-A322-46E832891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861"/>
                <a:ext cx="171" cy="342"/>
              </a:xfrm>
              <a:custGeom>
                <a:avLst/>
                <a:gdLst>
                  <a:gd name="T0" fmla="*/ 0 w 171"/>
                  <a:gd name="T1" fmla="*/ 98 h 342"/>
                  <a:gd name="T2" fmla="*/ 0 w 171"/>
                  <a:gd name="T3" fmla="*/ 342 h 342"/>
                  <a:gd name="T4" fmla="*/ 171 w 171"/>
                  <a:gd name="T5" fmla="*/ 246 h 342"/>
                  <a:gd name="T6" fmla="*/ 171 w 171"/>
                  <a:gd name="T7" fmla="*/ 0 h 342"/>
                  <a:gd name="T8" fmla="*/ 0 w 171"/>
                  <a:gd name="T9" fmla="*/ 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42">
                    <a:moveTo>
                      <a:pt x="0" y="98"/>
                    </a:moveTo>
                    <a:lnTo>
                      <a:pt x="0" y="342"/>
                    </a:lnTo>
                    <a:lnTo>
                      <a:pt x="171" y="246"/>
                    </a:lnTo>
                    <a:lnTo>
                      <a:pt x="171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30">
                <a:extLst>
                  <a:ext uri="{FF2B5EF4-FFF2-40B4-BE49-F238E27FC236}">
                    <a16:creationId xmlns:a16="http://schemas.microsoft.com/office/drawing/2014/main" id="{429DC244-81B7-4D82-8CBD-103511F09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01"/>
                <a:ext cx="277" cy="403"/>
              </a:xfrm>
              <a:custGeom>
                <a:avLst/>
                <a:gdLst>
                  <a:gd name="T0" fmla="*/ 847 w 847"/>
                  <a:gd name="T1" fmla="*/ 182 h 1226"/>
                  <a:gd name="T2" fmla="*/ 521 w 847"/>
                  <a:gd name="T3" fmla="*/ 0 h 1226"/>
                  <a:gd name="T4" fmla="*/ 0 w 847"/>
                  <a:gd name="T5" fmla="*/ 296 h 1226"/>
                  <a:gd name="T6" fmla="*/ 0 w 847"/>
                  <a:gd name="T7" fmla="*/ 1056 h 1226"/>
                  <a:gd name="T8" fmla="*/ 322 w 847"/>
                  <a:gd name="T9" fmla="*/ 1226 h 1226"/>
                  <a:gd name="T10" fmla="*/ 847 w 847"/>
                  <a:gd name="T11" fmla="*/ 930 h 1226"/>
                  <a:gd name="T12" fmla="*/ 847 w 847"/>
                  <a:gd name="T13" fmla="*/ 18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7" h="1226">
                    <a:moveTo>
                      <a:pt x="847" y="182"/>
                    </a:moveTo>
                    <a:lnTo>
                      <a:pt x="521" y="0"/>
                    </a:lnTo>
                    <a:lnTo>
                      <a:pt x="0" y="296"/>
                    </a:lnTo>
                    <a:lnTo>
                      <a:pt x="0" y="1056"/>
                    </a:lnTo>
                    <a:cubicBezTo>
                      <a:pt x="84" y="1147"/>
                      <a:pt x="198" y="1207"/>
                      <a:pt x="322" y="1226"/>
                    </a:cubicBezTo>
                    <a:lnTo>
                      <a:pt x="847" y="930"/>
                    </a:lnTo>
                    <a:lnTo>
                      <a:pt x="847" y="18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55" name="Picture 131">
                <a:extLst>
                  <a:ext uri="{FF2B5EF4-FFF2-40B4-BE49-F238E27FC236}">
                    <a16:creationId xmlns:a16="http://schemas.microsoft.com/office/drawing/2014/main" id="{0AB57085-0A50-4A68-9037-A260CD8D0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2045"/>
                <a:ext cx="26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0" name="Freeform 132">
                <a:extLst>
                  <a:ext uri="{FF2B5EF4-FFF2-40B4-BE49-F238E27FC236}">
                    <a16:creationId xmlns:a16="http://schemas.microsoft.com/office/drawing/2014/main" id="{B46F02A1-0313-42AB-B46C-36AC8BF74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048"/>
                <a:ext cx="19" cy="25"/>
              </a:xfrm>
              <a:custGeom>
                <a:avLst/>
                <a:gdLst>
                  <a:gd name="T0" fmla="*/ 17 w 19"/>
                  <a:gd name="T1" fmla="*/ 10 h 25"/>
                  <a:gd name="T2" fmla="*/ 6 w 19"/>
                  <a:gd name="T3" fmla="*/ 2 h 25"/>
                  <a:gd name="T4" fmla="*/ 2 w 19"/>
                  <a:gd name="T5" fmla="*/ 16 h 25"/>
                  <a:gd name="T6" fmla="*/ 14 w 19"/>
                  <a:gd name="T7" fmla="*/ 23 h 25"/>
                  <a:gd name="T8" fmla="*/ 17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7" y="10"/>
                    </a:moveTo>
                    <a:cubicBezTo>
                      <a:pt x="15" y="4"/>
                      <a:pt x="10" y="0"/>
                      <a:pt x="6" y="2"/>
                    </a:cubicBezTo>
                    <a:cubicBezTo>
                      <a:pt x="1" y="3"/>
                      <a:pt x="0" y="10"/>
                      <a:pt x="2" y="16"/>
                    </a:cubicBezTo>
                    <a:cubicBezTo>
                      <a:pt x="4" y="21"/>
                      <a:pt x="9" y="25"/>
                      <a:pt x="14" y="23"/>
                    </a:cubicBezTo>
                    <a:cubicBezTo>
                      <a:pt x="18" y="22"/>
                      <a:pt x="19" y="16"/>
                      <a:pt x="17" y="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33">
                <a:extLst>
                  <a:ext uri="{FF2B5EF4-FFF2-40B4-BE49-F238E27FC236}">
                    <a16:creationId xmlns:a16="http://schemas.microsoft.com/office/drawing/2014/main" id="{185167F3-63BD-4CDD-9C2D-54B298583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7" y="2100"/>
                <a:ext cx="71" cy="68"/>
              </a:xfrm>
              <a:custGeom>
                <a:avLst/>
                <a:gdLst>
                  <a:gd name="T0" fmla="*/ 0 w 217"/>
                  <a:gd name="T1" fmla="*/ 0 h 207"/>
                  <a:gd name="T2" fmla="*/ 217 w 217"/>
                  <a:gd name="T3" fmla="*/ 116 h 207"/>
                  <a:gd name="T4" fmla="*/ 0 w 217"/>
                  <a:gd name="T5" fmla="*/ 46 h 207"/>
                  <a:gd name="T6" fmla="*/ 217 w 217"/>
                  <a:gd name="T7" fmla="*/ 162 h 207"/>
                  <a:gd name="T8" fmla="*/ 0 w 217"/>
                  <a:gd name="T9" fmla="*/ 91 h 207"/>
                  <a:gd name="T10" fmla="*/ 217 w 217"/>
                  <a:gd name="T11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07">
                    <a:moveTo>
                      <a:pt x="0" y="0"/>
                    </a:moveTo>
                    <a:cubicBezTo>
                      <a:pt x="65" y="56"/>
                      <a:pt x="139" y="95"/>
                      <a:pt x="217" y="116"/>
                    </a:cubicBezTo>
                    <a:moveTo>
                      <a:pt x="0" y="46"/>
                    </a:moveTo>
                    <a:cubicBezTo>
                      <a:pt x="65" y="101"/>
                      <a:pt x="139" y="141"/>
                      <a:pt x="217" y="162"/>
                    </a:cubicBezTo>
                    <a:moveTo>
                      <a:pt x="0" y="91"/>
                    </a:moveTo>
                    <a:cubicBezTo>
                      <a:pt x="65" y="146"/>
                      <a:pt x="139" y="186"/>
                      <a:pt x="217" y="20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34">
                <a:extLst>
                  <a:ext uri="{FF2B5EF4-FFF2-40B4-BE49-F238E27FC236}">
                    <a16:creationId xmlns:a16="http://schemas.microsoft.com/office/drawing/2014/main" id="{E5D164BB-EB2C-4015-B763-DA4DFC219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946"/>
                <a:ext cx="77" cy="44"/>
              </a:xfrm>
              <a:custGeom>
                <a:avLst/>
                <a:gdLst>
                  <a:gd name="T0" fmla="*/ 8 w 235"/>
                  <a:gd name="T1" fmla="*/ 20 h 136"/>
                  <a:gd name="T2" fmla="*/ 225 w 235"/>
                  <a:gd name="T3" fmla="*/ 136 h 136"/>
                  <a:gd name="T4" fmla="*/ 234 w 235"/>
                  <a:gd name="T5" fmla="*/ 124 h 136"/>
                  <a:gd name="T6" fmla="*/ 225 w 235"/>
                  <a:gd name="T7" fmla="*/ 115 h 136"/>
                  <a:gd name="T8" fmla="*/ 13 w 235"/>
                  <a:gd name="T9" fmla="*/ 3 h 136"/>
                  <a:gd name="T10" fmla="*/ 2 w 235"/>
                  <a:gd name="T11" fmla="*/ 3 h 136"/>
                  <a:gd name="T12" fmla="*/ 1 w 235"/>
                  <a:gd name="T13" fmla="*/ 8 h 136"/>
                  <a:gd name="T14" fmla="*/ 8 w 235"/>
                  <a:gd name="T15" fmla="*/ 2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136">
                    <a:moveTo>
                      <a:pt x="8" y="20"/>
                    </a:moveTo>
                    <a:cubicBezTo>
                      <a:pt x="71" y="75"/>
                      <a:pt x="145" y="114"/>
                      <a:pt x="225" y="136"/>
                    </a:cubicBezTo>
                    <a:cubicBezTo>
                      <a:pt x="231" y="135"/>
                      <a:pt x="235" y="129"/>
                      <a:pt x="234" y="124"/>
                    </a:cubicBezTo>
                    <a:cubicBezTo>
                      <a:pt x="233" y="119"/>
                      <a:pt x="230" y="116"/>
                      <a:pt x="225" y="115"/>
                    </a:cubicBezTo>
                    <a:cubicBezTo>
                      <a:pt x="147" y="94"/>
                      <a:pt x="74" y="56"/>
                      <a:pt x="13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1" y="4"/>
                      <a:pt x="0" y="6"/>
                      <a:pt x="1" y="8"/>
                    </a:cubicBezTo>
                    <a:cubicBezTo>
                      <a:pt x="1" y="13"/>
                      <a:pt x="4" y="18"/>
                      <a:pt x="8" y="2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35">
                <a:extLst>
                  <a:ext uri="{FF2B5EF4-FFF2-40B4-BE49-F238E27FC236}">
                    <a16:creationId xmlns:a16="http://schemas.microsoft.com/office/drawing/2014/main" id="{118F0385-B53B-48ED-BA37-F9904F5C4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945"/>
                <a:ext cx="77" cy="45"/>
              </a:xfrm>
              <a:custGeom>
                <a:avLst/>
                <a:gdLst>
                  <a:gd name="T0" fmla="*/ 3 w 77"/>
                  <a:gd name="T1" fmla="*/ 7 h 45"/>
                  <a:gd name="T2" fmla="*/ 74 w 77"/>
                  <a:gd name="T3" fmla="*/ 45 h 45"/>
                  <a:gd name="T4" fmla="*/ 77 w 77"/>
                  <a:gd name="T5" fmla="*/ 41 h 45"/>
                  <a:gd name="T6" fmla="*/ 74 w 77"/>
                  <a:gd name="T7" fmla="*/ 38 h 45"/>
                  <a:gd name="T8" fmla="*/ 5 w 77"/>
                  <a:gd name="T9" fmla="*/ 1 h 45"/>
                  <a:gd name="T10" fmla="*/ 1 w 77"/>
                  <a:gd name="T11" fmla="*/ 1 h 45"/>
                  <a:gd name="T12" fmla="*/ 1 w 77"/>
                  <a:gd name="T13" fmla="*/ 3 h 45"/>
                  <a:gd name="T14" fmla="*/ 3 w 77"/>
                  <a:gd name="T1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5">
                    <a:moveTo>
                      <a:pt x="3" y="7"/>
                    </a:moveTo>
                    <a:cubicBezTo>
                      <a:pt x="24" y="25"/>
                      <a:pt x="48" y="38"/>
                      <a:pt x="74" y="45"/>
                    </a:cubicBezTo>
                    <a:cubicBezTo>
                      <a:pt x="76" y="45"/>
                      <a:pt x="77" y="43"/>
                      <a:pt x="77" y="41"/>
                    </a:cubicBezTo>
                    <a:cubicBezTo>
                      <a:pt x="77" y="40"/>
                      <a:pt x="76" y="39"/>
                      <a:pt x="74" y="38"/>
                    </a:cubicBezTo>
                    <a:cubicBezTo>
                      <a:pt x="48" y="31"/>
                      <a:pt x="24" y="19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5"/>
                      <a:pt x="2" y="6"/>
                      <a:pt x="3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60" name="Picture 136">
                <a:extLst>
                  <a:ext uri="{FF2B5EF4-FFF2-40B4-BE49-F238E27FC236}">
                    <a16:creationId xmlns:a16="http://schemas.microsoft.com/office/drawing/2014/main" id="{3956336B-FBAE-462E-8AE4-146971865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1961"/>
                <a:ext cx="3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8" name="Freeform 137">
                <a:extLst>
                  <a:ext uri="{FF2B5EF4-FFF2-40B4-BE49-F238E27FC236}">
                    <a16:creationId xmlns:a16="http://schemas.microsoft.com/office/drawing/2014/main" id="{CD485622-5D2F-408B-8E0D-9971AF704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964"/>
                <a:ext cx="24" cy="18"/>
              </a:xfrm>
              <a:custGeom>
                <a:avLst/>
                <a:gdLst>
                  <a:gd name="T0" fmla="*/ 24 w 24"/>
                  <a:gd name="T1" fmla="*/ 17 h 18"/>
                  <a:gd name="T2" fmla="*/ 3 w 24"/>
                  <a:gd name="T3" fmla="*/ 6 h 18"/>
                  <a:gd name="T4" fmla="*/ 15 w 24"/>
                  <a:gd name="T5" fmla="*/ 17 h 18"/>
                  <a:gd name="T6" fmla="*/ 24 w 24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17"/>
                    </a:moveTo>
                    <a:cubicBezTo>
                      <a:pt x="20" y="4"/>
                      <a:pt x="10" y="0"/>
                      <a:pt x="3" y="6"/>
                    </a:cubicBezTo>
                    <a:cubicBezTo>
                      <a:pt x="0" y="11"/>
                      <a:pt x="6" y="16"/>
                      <a:pt x="15" y="17"/>
                    </a:cubicBezTo>
                    <a:cubicBezTo>
                      <a:pt x="18" y="18"/>
                      <a:pt x="21" y="18"/>
                      <a:pt x="24" y="17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62" name="Picture 138">
                <a:extLst>
                  <a:ext uri="{FF2B5EF4-FFF2-40B4-BE49-F238E27FC236}">
                    <a16:creationId xmlns:a16="http://schemas.microsoft.com/office/drawing/2014/main" id="{5A341F13-BE35-4D46-B8FA-7FCCF0C16B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71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3" name="Picture 139">
                <a:extLst>
                  <a:ext uri="{FF2B5EF4-FFF2-40B4-BE49-F238E27FC236}">
                    <a16:creationId xmlns:a16="http://schemas.microsoft.com/office/drawing/2014/main" id="{072B7DD8-3744-467D-9608-20C413977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71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4" name="Picture 140">
                <a:extLst>
                  <a:ext uri="{FF2B5EF4-FFF2-40B4-BE49-F238E27FC236}">
                    <a16:creationId xmlns:a16="http://schemas.microsoft.com/office/drawing/2014/main" id="{E54D853E-6D66-4C5C-A1B5-042B27D01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71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9" name="Freeform 141">
                <a:extLst>
                  <a:ext uri="{FF2B5EF4-FFF2-40B4-BE49-F238E27FC236}">
                    <a16:creationId xmlns:a16="http://schemas.microsoft.com/office/drawing/2014/main" id="{63D6D562-261E-4595-A495-F97AA6C17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76"/>
                <a:ext cx="71" cy="43"/>
              </a:xfrm>
              <a:custGeom>
                <a:avLst/>
                <a:gdLst>
                  <a:gd name="T0" fmla="*/ 0 w 217"/>
                  <a:gd name="T1" fmla="*/ 15 h 131"/>
                  <a:gd name="T2" fmla="*/ 217 w 217"/>
                  <a:gd name="T3" fmla="*/ 131 h 131"/>
                  <a:gd name="T4" fmla="*/ 217 w 217"/>
                  <a:gd name="T5" fmla="*/ 116 h 131"/>
                  <a:gd name="T6" fmla="*/ 0 w 217"/>
                  <a:gd name="T7" fmla="*/ 0 h 131"/>
                  <a:gd name="T8" fmla="*/ 0 w 217"/>
                  <a:gd name="T9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31">
                    <a:moveTo>
                      <a:pt x="0" y="15"/>
                    </a:moveTo>
                    <a:cubicBezTo>
                      <a:pt x="62" y="70"/>
                      <a:pt x="137" y="109"/>
                      <a:pt x="217" y="131"/>
                    </a:cubicBezTo>
                    <a:lnTo>
                      <a:pt x="217" y="116"/>
                    </a:lnTo>
                    <a:cubicBezTo>
                      <a:pt x="137" y="93"/>
                      <a:pt x="63" y="53"/>
                      <a:pt x="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42">
                <a:extLst>
                  <a:ext uri="{FF2B5EF4-FFF2-40B4-BE49-F238E27FC236}">
                    <a16:creationId xmlns:a16="http://schemas.microsoft.com/office/drawing/2014/main" id="{19EF273E-D515-4A3D-8C61-848AE6E05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72"/>
                <a:ext cx="71" cy="58"/>
              </a:xfrm>
              <a:custGeom>
                <a:avLst/>
                <a:gdLst>
                  <a:gd name="T0" fmla="*/ 0 w 217"/>
                  <a:gd name="T1" fmla="*/ 0 h 176"/>
                  <a:gd name="T2" fmla="*/ 0 w 217"/>
                  <a:gd name="T3" fmla="*/ 59 h 176"/>
                  <a:gd name="T4" fmla="*/ 217 w 217"/>
                  <a:gd name="T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0" y="0"/>
                    </a:moveTo>
                    <a:lnTo>
                      <a:pt x="0" y="59"/>
                    </a:lnTo>
                    <a:cubicBezTo>
                      <a:pt x="63" y="113"/>
                      <a:pt x="137" y="152"/>
                      <a:pt x="217" y="17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43">
                <a:extLst>
                  <a:ext uri="{FF2B5EF4-FFF2-40B4-BE49-F238E27FC236}">
                    <a16:creationId xmlns:a16="http://schemas.microsoft.com/office/drawing/2014/main" id="{FBF9604A-F0BA-43E4-A4B3-EC9A859CB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73"/>
                <a:ext cx="71" cy="57"/>
              </a:xfrm>
              <a:custGeom>
                <a:avLst/>
                <a:gdLst>
                  <a:gd name="T0" fmla="*/ 217 w 217"/>
                  <a:gd name="T1" fmla="*/ 176 h 176"/>
                  <a:gd name="T2" fmla="*/ 217 w 217"/>
                  <a:gd name="T3" fmla="*/ 117 h 176"/>
                  <a:gd name="T4" fmla="*/ 0 w 217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217" y="176"/>
                    </a:moveTo>
                    <a:lnTo>
                      <a:pt x="217" y="117"/>
                    </a:lnTo>
                    <a:cubicBezTo>
                      <a:pt x="138" y="93"/>
                      <a:pt x="64" y="5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Rectangle 144">
                <a:extLst>
                  <a:ext uri="{FF2B5EF4-FFF2-40B4-BE49-F238E27FC236}">
                    <a16:creationId xmlns:a16="http://schemas.microsoft.com/office/drawing/2014/main" id="{5D0C5F08-0348-4CA7-BBC8-A19FA91BF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34"/>
                <a:ext cx="283" cy="5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Rectangle 145">
                <a:extLst>
                  <a:ext uri="{FF2B5EF4-FFF2-40B4-BE49-F238E27FC236}">
                    <a16:creationId xmlns:a16="http://schemas.microsoft.com/office/drawing/2014/main" id="{60D11E50-D08C-47E9-9EC5-04A83604A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39"/>
                <a:ext cx="283" cy="5"/>
              </a:xfrm>
              <a:prstGeom prst="rect">
                <a:avLst/>
              </a:prstGeom>
              <a:solidFill>
                <a:srgbClr val="E1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Rectangle 146">
                <a:extLst>
                  <a:ext uri="{FF2B5EF4-FFF2-40B4-BE49-F238E27FC236}">
                    <a16:creationId xmlns:a16="http://schemas.microsoft.com/office/drawing/2014/main" id="{EBF6E84A-3AC4-4097-98F1-06450D316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44"/>
                <a:ext cx="283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147">
                <a:extLst>
                  <a:ext uri="{FF2B5EF4-FFF2-40B4-BE49-F238E27FC236}">
                    <a16:creationId xmlns:a16="http://schemas.microsoft.com/office/drawing/2014/main" id="{12A08F94-9AF0-4798-AB35-607722164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49"/>
                <a:ext cx="283" cy="6"/>
              </a:xfrm>
              <a:prstGeom prst="rect">
                <a:avLst/>
              </a:prstGeom>
              <a:solidFill>
                <a:srgbClr val="E2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Rectangle 148">
                <a:extLst>
                  <a:ext uri="{FF2B5EF4-FFF2-40B4-BE49-F238E27FC236}">
                    <a16:creationId xmlns:a16="http://schemas.microsoft.com/office/drawing/2014/main" id="{3EF0BE93-EB7A-4339-8A32-5023C0FA5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55"/>
                <a:ext cx="283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Rectangle 149">
                <a:extLst>
                  <a:ext uri="{FF2B5EF4-FFF2-40B4-BE49-F238E27FC236}">
                    <a16:creationId xmlns:a16="http://schemas.microsoft.com/office/drawing/2014/main" id="{B8BC3CCE-C69B-478C-8B9C-8E8A766FA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60"/>
                <a:ext cx="283" cy="5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Rectangle 150">
                <a:extLst>
                  <a:ext uri="{FF2B5EF4-FFF2-40B4-BE49-F238E27FC236}">
                    <a16:creationId xmlns:a16="http://schemas.microsoft.com/office/drawing/2014/main" id="{2D93E318-6CA0-4D3A-B9B7-E1BE532AB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65"/>
                <a:ext cx="283" cy="5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Rectangle 151">
                <a:extLst>
                  <a:ext uri="{FF2B5EF4-FFF2-40B4-BE49-F238E27FC236}">
                    <a16:creationId xmlns:a16="http://schemas.microsoft.com/office/drawing/2014/main" id="{0DC3810A-B61B-495E-811C-18344EDF6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70"/>
                <a:ext cx="283" cy="6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Rectangle 152">
                <a:extLst>
                  <a:ext uri="{FF2B5EF4-FFF2-40B4-BE49-F238E27FC236}">
                    <a16:creationId xmlns:a16="http://schemas.microsoft.com/office/drawing/2014/main" id="{770AF509-BDDC-4F0F-BC0A-2ABCF5BEE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76"/>
                <a:ext cx="283" cy="5"/>
              </a:xfrm>
              <a:prstGeom prst="rect">
                <a:avLst/>
              </a:prstGeom>
              <a:solidFill>
                <a:srgbClr val="E6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Rectangle 153">
                <a:extLst>
                  <a:ext uri="{FF2B5EF4-FFF2-40B4-BE49-F238E27FC236}">
                    <a16:creationId xmlns:a16="http://schemas.microsoft.com/office/drawing/2014/main" id="{7271D52B-5F63-4829-B008-550490A5A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81"/>
                <a:ext cx="283" cy="5"/>
              </a:xfrm>
              <a:prstGeom prst="rect">
                <a:avLst/>
              </a:prstGeom>
              <a:solidFill>
                <a:srgbClr val="E7E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Rectangle 154">
                <a:extLst>
                  <a:ext uri="{FF2B5EF4-FFF2-40B4-BE49-F238E27FC236}">
                    <a16:creationId xmlns:a16="http://schemas.microsoft.com/office/drawing/2014/main" id="{0D770C03-4552-4770-ACDF-54E7A4E21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86"/>
                <a:ext cx="283" cy="5"/>
              </a:xfrm>
              <a:prstGeom prst="rect">
                <a:avLst/>
              </a:prstGeom>
              <a:solidFill>
                <a:srgbClr val="E9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Rectangle 155">
                <a:extLst>
                  <a:ext uri="{FF2B5EF4-FFF2-40B4-BE49-F238E27FC236}">
                    <a16:creationId xmlns:a16="http://schemas.microsoft.com/office/drawing/2014/main" id="{CA70AF7A-7526-40D6-8407-9567D4366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91"/>
                <a:ext cx="283" cy="6"/>
              </a:xfrm>
              <a:prstGeom prst="rect">
                <a:avLst/>
              </a:prstGeom>
              <a:solidFill>
                <a:srgbClr val="EAE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Rectangle 156">
                <a:extLst>
                  <a:ext uri="{FF2B5EF4-FFF2-40B4-BE49-F238E27FC236}">
                    <a16:creationId xmlns:a16="http://schemas.microsoft.com/office/drawing/2014/main" id="{10BF7577-0403-47A6-8DF6-58D81D1FE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97"/>
                <a:ext cx="283" cy="5"/>
              </a:xfrm>
              <a:prstGeom prst="rect">
                <a:avLst/>
              </a:prstGeom>
              <a:solidFill>
                <a:srgbClr val="EC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Rectangle 157">
                <a:extLst>
                  <a:ext uri="{FF2B5EF4-FFF2-40B4-BE49-F238E27FC236}">
                    <a16:creationId xmlns:a16="http://schemas.microsoft.com/office/drawing/2014/main" id="{896F4F2A-F938-4450-A52A-09B4A79D8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02"/>
                <a:ext cx="283" cy="5"/>
              </a:xfrm>
              <a:prstGeom prst="rect">
                <a:avLst/>
              </a:prstGeom>
              <a:solidFill>
                <a:srgbClr val="EDE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Rectangle 158">
                <a:extLst>
                  <a:ext uri="{FF2B5EF4-FFF2-40B4-BE49-F238E27FC236}">
                    <a16:creationId xmlns:a16="http://schemas.microsoft.com/office/drawing/2014/main" id="{46841091-D666-42BE-86CB-992EF1C2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07"/>
                <a:ext cx="283" cy="5"/>
              </a:xfrm>
              <a:prstGeom prst="rect">
                <a:avLst/>
              </a:prstGeom>
              <a:solidFill>
                <a:srgbClr val="EFE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Rectangle 159">
                <a:extLst>
                  <a:ext uri="{FF2B5EF4-FFF2-40B4-BE49-F238E27FC236}">
                    <a16:creationId xmlns:a16="http://schemas.microsoft.com/office/drawing/2014/main" id="{3F15FB70-2CD3-44BE-94BB-B6F55D352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12"/>
                <a:ext cx="283" cy="6"/>
              </a:xfrm>
              <a:prstGeom prst="rect">
                <a:avLst/>
              </a:prstGeom>
              <a:solidFill>
                <a:srgbClr val="F1E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Rectangle 160">
                <a:extLst>
                  <a:ext uri="{FF2B5EF4-FFF2-40B4-BE49-F238E27FC236}">
                    <a16:creationId xmlns:a16="http://schemas.microsoft.com/office/drawing/2014/main" id="{2E39E133-8DD4-4EC8-BFBB-4B7044B22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18"/>
                <a:ext cx="283" cy="5"/>
              </a:xfrm>
              <a:prstGeom prst="rect">
                <a:avLst/>
              </a:prstGeom>
              <a:solidFill>
                <a:srgbClr val="F2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Rectangle 161">
                <a:extLst>
                  <a:ext uri="{FF2B5EF4-FFF2-40B4-BE49-F238E27FC236}">
                    <a16:creationId xmlns:a16="http://schemas.microsoft.com/office/drawing/2014/main" id="{4EA7B6FE-DC47-45D6-84D7-8DCCC2902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23"/>
                <a:ext cx="283" cy="5"/>
              </a:xfrm>
              <a:prstGeom prst="rect">
                <a:avLst/>
              </a:prstGeom>
              <a:solidFill>
                <a:srgbClr val="F4F1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Rectangle 162">
                <a:extLst>
                  <a:ext uri="{FF2B5EF4-FFF2-40B4-BE49-F238E27FC236}">
                    <a16:creationId xmlns:a16="http://schemas.microsoft.com/office/drawing/2014/main" id="{5521FC3E-96D0-4F1A-9FF7-D9EB5EEDF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28"/>
                <a:ext cx="283" cy="5"/>
              </a:xfrm>
              <a:prstGeom prst="rect">
                <a:avLst/>
              </a:prstGeom>
              <a:solidFill>
                <a:srgbClr val="F5F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Rectangle 163">
                <a:extLst>
                  <a:ext uri="{FF2B5EF4-FFF2-40B4-BE49-F238E27FC236}">
                    <a16:creationId xmlns:a16="http://schemas.microsoft.com/office/drawing/2014/main" id="{01C3E835-A979-4C8D-8D96-52E33738C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33"/>
                <a:ext cx="283" cy="6"/>
              </a:xfrm>
              <a:prstGeom prst="rect">
                <a:avLst/>
              </a:prstGeom>
              <a:solidFill>
                <a:srgbClr val="F7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Rectangle 164">
                <a:extLst>
                  <a:ext uri="{FF2B5EF4-FFF2-40B4-BE49-F238E27FC236}">
                    <a16:creationId xmlns:a16="http://schemas.microsoft.com/office/drawing/2014/main" id="{7F33FD3E-8E6C-4AD3-A596-B217BEACB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39"/>
                <a:ext cx="283" cy="5"/>
              </a:xfrm>
              <a:prstGeom prst="rect">
                <a:avLst/>
              </a:prstGeom>
              <a:solidFill>
                <a:srgbClr val="F8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165">
                <a:extLst>
                  <a:ext uri="{FF2B5EF4-FFF2-40B4-BE49-F238E27FC236}">
                    <a16:creationId xmlns:a16="http://schemas.microsoft.com/office/drawing/2014/main" id="{B8ECA4AB-A5F1-4B13-B118-223C502C8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44"/>
                <a:ext cx="283" cy="5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Rectangle 166">
                <a:extLst>
                  <a:ext uri="{FF2B5EF4-FFF2-40B4-BE49-F238E27FC236}">
                    <a16:creationId xmlns:a16="http://schemas.microsoft.com/office/drawing/2014/main" id="{B0F552DF-B9B7-44E8-AB39-28A95F5FB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49"/>
                <a:ext cx="283" cy="5"/>
              </a:xfrm>
              <a:prstGeom prst="rect">
                <a:avLst/>
              </a:prstGeom>
              <a:solidFill>
                <a:srgbClr val="FB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Rectangle 167">
                <a:extLst>
                  <a:ext uri="{FF2B5EF4-FFF2-40B4-BE49-F238E27FC236}">
                    <a16:creationId xmlns:a16="http://schemas.microsoft.com/office/drawing/2014/main" id="{8A94D692-AFD4-40EC-A8A8-D4E870D6A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54"/>
                <a:ext cx="283" cy="6"/>
              </a:xfrm>
              <a:prstGeom prst="rect">
                <a:avLst/>
              </a:prstGeom>
              <a:solidFill>
                <a:srgbClr val="FBFA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Rectangle 168">
                <a:extLst>
                  <a:ext uri="{FF2B5EF4-FFF2-40B4-BE49-F238E27FC236}">
                    <a16:creationId xmlns:a16="http://schemas.microsoft.com/office/drawing/2014/main" id="{B220B35C-10EA-42D3-BE96-1FF95B3BD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60"/>
                <a:ext cx="283" cy="5"/>
              </a:xfrm>
              <a:prstGeom prst="rect">
                <a:avLst/>
              </a:pr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Rectangle 169">
                <a:extLst>
                  <a:ext uri="{FF2B5EF4-FFF2-40B4-BE49-F238E27FC236}">
                    <a16:creationId xmlns:a16="http://schemas.microsoft.com/office/drawing/2014/main" id="{B50F3088-8197-461C-BE98-A6FA7DBF0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65"/>
                <a:ext cx="283" cy="5"/>
              </a:xfrm>
              <a:prstGeom prst="rect">
                <a:avLst/>
              </a:prstGeom>
              <a:solidFill>
                <a:srgbClr val="FD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Rectangle 170">
                <a:extLst>
                  <a:ext uri="{FF2B5EF4-FFF2-40B4-BE49-F238E27FC236}">
                    <a16:creationId xmlns:a16="http://schemas.microsoft.com/office/drawing/2014/main" id="{85285B1C-5C77-4774-9490-E27B0D1E2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70"/>
                <a:ext cx="283" cy="5"/>
              </a:xfrm>
              <a:prstGeom prst="rect">
                <a:avLst/>
              </a:prstGeom>
              <a:solidFill>
                <a:srgbClr val="FE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Rectangle 171">
                <a:extLst>
                  <a:ext uri="{FF2B5EF4-FFF2-40B4-BE49-F238E27FC236}">
                    <a16:creationId xmlns:a16="http://schemas.microsoft.com/office/drawing/2014/main" id="{60C8ED15-1936-441E-A4AC-87BD2E925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75"/>
                <a:ext cx="283" cy="6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Rectangle 172">
                <a:extLst>
                  <a:ext uri="{FF2B5EF4-FFF2-40B4-BE49-F238E27FC236}">
                    <a16:creationId xmlns:a16="http://schemas.microsoft.com/office/drawing/2014/main" id="{2257DEF4-4DD2-4423-A2EC-0074C1FF1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81"/>
                <a:ext cx="28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Rectangle 173">
                <a:extLst>
                  <a:ext uri="{FF2B5EF4-FFF2-40B4-BE49-F238E27FC236}">
                    <a16:creationId xmlns:a16="http://schemas.microsoft.com/office/drawing/2014/main" id="{49D1FBFA-2CB9-4666-94E1-9D97F68FE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86"/>
                <a:ext cx="283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174">
                <a:extLst>
                  <a:ext uri="{FF2B5EF4-FFF2-40B4-BE49-F238E27FC236}">
                    <a16:creationId xmlns:a16="http://schemas.microsoft.com/office/drawing/2014/main" id="{6667364A-D5EE-4350-BB31-ACA4069D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137"/>
                <a:ext cx="277" cy="157"/>
              </a:xfrm>
              <a:custGeom>
                <a:avLst/>
                <a:gdLst>
                  <a:gd name="T0" fmla="*/ 321 w 847"/>
                  <a:gd name="T1" fmla="*/ 479 h 479"/>
                  <a:gd name="T2" fmla="*/ 847 w 847"/>
                  <a:gd name="T3" fmla="*/ 181 h 479"/>
                  <a:gd name="T4" fmla="*/ 521 w 847"/>
                  <a:gd name="T5" fmla="*/ 0 h 479"/>
                  <a:gd name="T6" fmla="*/ 0 w 847"/>
                  <a:gd name="T7" fmla="*/ 296 h 479"/>
                  <a:gd name="T8" fmla="*/ 322 w 847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479">
                    <a:moveTo>
                      <a:pt x="321" y="479"/>
                    </a:moveTo>
                    <a:lnTo>
                      <a:pt x="847" y="181"/>
                    </a:lnTo>
                    <a:lnTo>
                      <a:pt x="521" y="0"/>
                    </a:lnTo>
                    <a:lnTo>
                      <a:pt x="0" y="296"/>
                    </a:lnTo>
                    <a:cubicBezTo>
                      <a:pt x="83" y="390"/>
                      <a:pt x="196" y="455"/>
                      <a:pt x="322" y="479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99" name="Picture 175">
                <a:extLst>
                  <a:ext uri="{FF2B5EF4-FFF2-40B4-BE49-F238E27FC236}">
                    <a16:creationId xmlns:a16="http://schemas.microsoft.com/office/drawing/2014/main" id="{3B714F7F-3FE7-4A38-8EDD-8A5B43E03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8" y="2233"/>
                <a:ext cx="116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6" name="Freeform 176">
                <a:extLst>
                  <a:ext uri="{FF2B5EF4-FFF2-40B4-BE49-F238E27FC236}">
                    <a16:creationId xmlns:a16="http://schemas.microsoft.com/office/drawing/2014/main" id="{B9128918-DF5B-4D5C-A6FF-35CA535AC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233"/>
                <a:ext cx="105" cy="305"/>
              </a:xfrm>
              <a:custGeom>
                <a:avLst/>
                <a:gdLst>
                  <a:gd name="T0" fmla="*/ 322 w 322"/>
                  <a:gd name="T1" fmla="*/ 184 h 930"/>
                  <a:gd name="T2" fmla="*/ 0 w 322"/>
                  <a:gd name="T3" fmla="*/ 0 h 930"/>
                  <a:gd name="T4" fmla="*/ 0 w 322"/>
                  <a:gd name="T5" fmla="*/ 760 h 930"/>
                  <a:gd name="T6" fmla="*/ 322 w 322"/>
                  <a:gd name="T7" fmla="*/ 930 h 930"/>
                  <a:gd name="T8" fmla="*/ 321 w 322"/>
                  <a:gd name="T9" fmla="*/ 184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930">
                    <a:moveTo>
                      <a:pt x="322" y="184"/>
                    </a:moveTo>
                    <a:cubicBezTo>
                      <a:pt x="196" y="160"/>
                      <a:pt x="83" y="95"/>
                      <a:pt x="0" y="0"/>
                    </a:cubicBezTo>
                    <a:lnTo>
                      <a:pt x="0" y="760"/>
                    </a:lnTo>
                    <a:cubicBezTo>
                      <a:pt x="84" y="851"/>
                      <a:pt x="198" y="911"/>
                      <a:pt x="322" y="930"/>
                    </a:cubicBezTo>
                    <a:lnTo>
                      <a:pt x="321" y="184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01" name="Picture 177">
                <a:extLst>
                  <a:ext uri="{FF2B5EF4-FFF2-40B4-BE49-F238E27FC236}">
                    <a16:creationId xmlns:a16="http://schemas.microsoft.com/office/drawing/2014/main" id="{2F8EDFB0-741D-46CF-B7D9-B41C550A7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" y="2192"/>
                <a:ext cx="17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7" name="Freeform 178">
                <a:extLst>
                  <a:ext uri="{FF2B5EF4-FFF2-40B4-BE49-F238E27FC236}">
                    <a16:creationId xmlns:a16="http://schemas.microsoft.com/office/drawing/2014/main" id="{96A6D382-9E5A-47C2-A1B2-7171B9558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196"/>
                <a:ext cx="172" cy="342"/>
              </a:xfrm>
              <a:custGeom>
                <a:avLst/>
                <a:gdLst>
                  <a:gd name="T0" fmla="*/ 0 w 172"/>
                  <a:gd name="T1" fmla="*/ 98 h 342"/>
                  <a:gd name="T2" fmla="*/ 0 w 172"/>
                  <a:gd name="T3" fmla="*/ 342 h 342"/>
                  <a:gd name="T4" fmla="*/ 172 w 172"/>
                  <a:gd name="T5" fmla="*/ 245 h 342"/>
                  <a:gd name="T6" fmla="*/ 172 w 172"/>
                  <a:gd name="T7" fmla="*/ 0 h 342"/>
                  <a:gd name="T8" fmla="*/ 0 w 172"/>
                  <a:gd name="T9" fmla="*/ 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342">
                    <a:moveTo>
                      <a:pt x="0" y="98"/>
                    </a:moveTo>
                    <a:lnTo>
                      <a:pt x="0" y="342"/>
                    </a:lnTo>
                    <a:lnTo>
                      <a:pt x="172" y="245"/>
                    </a:lnTo>
                    <a:lnTo>
                      <a:pt x="172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179">
                <a:extLst>
                  <a:ext uri="{FF2B5EF4-FFF2-40B4-BE49-F238E27FC236}">
                    <a16:creationId xmlns:a16="http://schemas.microsoft.com/office/drawing/2014/main" id="{7F93F98F-81C1-4240-AF69-2782A63A4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137"/>
                <a:ext cx="277" cy="401"/>
              </a:xfrm>
              <a:custGeom>
                <a:avLst/>
                <a:gdLst>
                  <a:gd name="T0" fmla="*/ 847 w 847"/>
                  <a:gd name="T1" fmla="*/ 181 h 1225"/>
                  <a:gd name="T2" fmla="*/ 521 w 847"/>
                  <a:gd name="T3" fmla="*/ 0 h 1225"/>
                  <a:gd name="T4" fmla="*/ 0 w 847"/>
                  <a:gd name="T5" fmla="*/ 296 h 1225"/>
                  <a:gd name="T6" fmla="*/ 0 w 847"/>
                  <a:gd name="T7" fmla="*/ 1055 h 1225"/>
                  <a:gd name="T8" fmla="*/ 322 w 847"/>
                  <a:gd name="T9" fmla="*/ 1225 h 1225"/>
                  <a:gd name="T10" fmla="*/ 847 w 847"/>
                  <a:gd name="T11" fmla="*/ 929 h 1225"/>
                  <a:gd name="T12" fmla="*/ 847 w 847"/>
                  <a:gd name="T13" fmla="*/ 181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7" h="1225">
                    <a:moveTo>
                      <a:pt x="847" y="181"/>
                    </a:moveTo>
                    <a:lnTo>
                      <a:pt x="521" y="0"/>
                    </a:lnTo>
                    <a:lnTo>
                      <a:pt x="0" y="296"/>
                    </a:lnTo>
                    <a:lnTo>
                      <a:pt x="0" y="1055"/>
                    </a:lnTo>
                    <a:cubicBezTo>
                      <a:pt x="84" y="1146"/>
                      <a:pt x="198" y="1206"/>
                      <a:pt x="322" y="1225"/>
                    </a:cubicBezTo>
                    <a:lnTo>
                      <a:pt x="847" y="929"/>
                    </a:lnTo>
                    <a:lnTo>
                      <a:pt x="847" y="181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04" name="Picture 180">
                <a:extLst>
                  <a:ext uri="{FF2B5EF4-FFF2-40B4-BE49-F238E27FC236}">
                    <a16:creationId xmlns:a16="http://schemas.microsoft.com/office/drawing/2014/main" id="{4EC378FE-787C-4276-8E35-4602C9401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" y="2380"/>
                <a:ext cx="2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9" name="Freeform 181">
                <a:extLst>
                  <a:ext uri="{FF2B5EF4-FFF2-40B4-BE49-F238E27FC236}">
                    <a16:creationId xmlns:a16="http://schemas.microsoft.com/office/drawing/2014/main" id="{109E3156-96C7-4A67-B0F6-8A2B146CB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383"/>
                <a:ext cx="19" cy="25"/>
              </a:xfrm>
              <a:custGeom>
                <a:avLst/>
                <a:gdLst>
                  <a:gd name="T0" fmla="*/ 17 w 19"/>
                  <a:gd name="T1" fmla="*/ 10 h 25"/>
                  <a:gd name="T2" fmla="*/ 6 w 19"/>
                  <a:gd name="T3" fmla="*/ 2 h 25"/>
                  <a:gd name="T4" fmla="*/ 2 w 19"/>
                  <a:gd name="T5" fmla="*/ 15 h 25"/>
                  <a:gd name="T6" fmla="*/ 13 w 19"/>
                  <a:gd name="T7" fmla="*/ 23 h 25"/>
                  <a:gd name="T8" fmla="*/ 17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7" y="10"/>
                    </a:moveTo>
                    <a:cubicBezTo>
                      <a:pt x="15" y="4"/>
                      <a:pt x="10" y="0"/>
                      <a:pt x="6" y="2"/>
                    </a:cubicBezTo>
                    <a:cubicBezTo>
                      <a:pt x="1" y="4"/>
                      <a:pt x="0" y="10"/>
                      <a:pt x="2" y="15"/>
                    </a:cubicBezTo>
                    <a:cubicBezTo>
                      <a:pt x="4" y="21"/>
                      <a:pt x="9" y="25"/>
                      <a:pt x="13" y="23"/>
                    </a:cubicBezTo>
                    <a:cubicBezTo>
                      <a:pt x="18" y="22"/>
                      <a:pt x="19" y="16"/>
                      <a:pt x="17" y="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182">
                <a:extLst>
                  <a:ext uri="{FF2B5EF4-FFF2-40B4-BE49-F238E27FC236}">
                    <a16:creationId xmlns:a16="http://schemas.microsoft.com/office/drawing/2014/main" id="{AE869E63-D7B6-41F9-9506-0DC9C0547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6" y="2435"/>
                <a:ext cx="71" cy="68"/>
              </a:xfrm>
              <a:custGeom>
                <a:avLst/>
                <a:gdLst>
                  <a:gd name="T0" fmla="*/ 0 w 217"/>
                  <a:gd name="T1" fmla="*/ 0 h 208"/>
                  <a:gd name="T2" fmla="*/ 217 w 217"/>
                  <a:gd name="T3" fmla="*/ 117 h 208"/>
                  <a:gd name="T4" fmla="*/ 0 w 217"/>
                  <a:gd name="T5" fmla="*/ 46 h 208"/>
                  <a:gd name="T6" fmla="*/ 217 w 217"/>
                  <a:gd name="T7" fmla="*/ 162 h 208"/>
                  <a:gd name="T8" fmla="*/ 0 w 217"/>
                  <a:gd name="T9" fmla="*/ 91 h 208"/>
                  <a:gd name="T10" fmla="*/ 217 w 217"/>
                  <a:gd name="T1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08">
                    <a:moveTo>
                      <a:pt x="0" y="0"/>
                    </a:moveTo>
                    <a:cubicBezTo>
                      <a:pt x="65" y="56"/>
                      <a:pt x="139" y="95"/>
                      <a:pt x="217" y="117"/>
                    </a:cubicBezTo>
                    <a:moveTo>
                      <a:pt x="0" y="46"/>
                    </a:moveTo>
                    <a:cubicBezTo>
                      <a:pt x="65" y="101"/>
                      <a:pt x="139" y="141"/>
                      <a:pt x="217" y="162"/>
                    </a:cubicBezTo>
                    <a:moveTo>
                      <a:pt x="0" y="91"/>
                    </a:moveTo>
                    <a:cubicBezTo>
                      <a:pt x="65" y="147"/>
                      <a:pt x="139" y="186"/>
                      <a:pt x="217" y="20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183">
                <a:extLst>
                  <a:ext uri="{FF2B5EF4-FFF2-40B4-BE49-F238E27FC236}">
                    <a16:creationId xmlns:a16="http://schemas.microsoft.com/office/drawing/2014/main" id="{D7B363B4-A623-4463-A3E2-F94537680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80"/>
                <a:ext cx="77" cy="45"/>
              </a:xfrm>
              <a:custGeom>
                <a:avLst/>
                <a:gdLst>
                  <a:gd name="T0" fmla="*/ 8 w 235"/>
                  <a:gd name="T1" fmla="*/ 21 h 137"/>
                  <a:gd name="T2" fmla="*/ 225 w 235"/>
                  <a:gd name="T3" fmla="*/ 137 h 137"/>
                  <a:gd name="T4" fmla="*/ 234 w 235"/>
                  <a:gd name="T5" fmla="*/ 124 h 137"/>
                  <a:gd name="T6" fmla="*/ 225 w 235"/>
                  <a:gd name="T7" fmla="*/ 116 h 137"/>
                  <a:gd name="T8" fmla="*/ 13 w 235"/>
                  <a:gd name="T9" fmla="*/ 3 h 137"/>
                  <a:gd name="T10" fmla="*/ 2 w 235"/>
                  <a:gd name="T11" fmla="*/ 3 h 137"/>
                  <a:gd name="T12" fmla="*/ 1 w 235"/>
                  <a:gd name="T13" fmla="*/ 9 h 137"/>
                  <a:gd name="T14" fmla="*/ 8 w 235"/>
                  <a:gd name="T15" fmla="*/ 2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137">
                    <a:moveTo>
                      <a:pt x="8" y="21"/>
                    </a:moveTo>
                    <a:cubicBezTo>
                      <a:pt x="71" y="75"/>
                      <a:pt x="145" y="115"/>
                      <a:pt x="225" y="137"/>
                    </a:cubicBezTo>
                    <a:cubicBezTo>
                      <a:pt x="231" y="135"/>
                      <a:pt x="235" y="130"/>
                      <a:pt x="234" y="124"/>
                    </a:cubicBezTo>
                    <a:cubicBezTo>
                      <a:pt x="233" y="120"/>
                      <a:pt x="230" y="117"/>
                      <a:pt x="225" y="116"/>
                    </a:cubicBezTo>
                    <a:cubicBezTo>
                      <a:pt x="147" y="94"/>
                      <a:pt x="74" y="56"/>
                      <a:pt x="13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4"/>
                      <a:pt x="4" y="18"/>
                      <a:pt x="8" y="2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184">
                <a:extLst>
                  <a:ext uri="{FF2B5EF4-FFF2-40B4-BE49-F238E27FC236}">
                    <a16:creationId xmlns:a16="http://schemas.microsoft.com/office/drawing/2014/main" id="{94C139E1-7688-4300-BCD0-37800676F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80"/>
                <a:ext cx="77" cy="45"/>
              </a:xfrm>
              <a:custGeom>
                <a:avLst/>
                <a:gdLst>
                  <a:gd name="T0" fmla="*/ 3 w 77"/>
                  <a:gd name="T1" fmla="*/ 7 h 45"/>
                  <a:gd name="T2" fmla="*/ 74 w 77"/>
                  <a:gd name="T3" fmla="*/ 45 h 45"/>
                  <a:gd name="T4" fmla="*/ 77 w 77"/>
                  <a:gd name="T5" fmla="*/ 41 h 45"/>
                  <a:gd name="T6" fmla="*/ 74 w 77"/>
                  <a:gd name="T7" fmla="*/ 38 h 45"/>
                  <a:gd name="T8" fmla="*/ 4 w 77"/>
                  <a:gd name="T9" fmla="*/ 1 h 45"/>
                  <a:gd name="T10" fmla="*/ 1 w 77"/>
                  <a:gd name="T11" fmla="*/ 1 h 45"/>
                  <a:gd name="T12" fmla="*/ 0 w 77"/>
                  <a:gd name="T13" fmla="*/ 3 h 45"/>
                  <a:gd name="T14" fmla="*/ 3 w 77"/>
                  <a:gd name="T1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5">
                    <a:moveTo>
                      <a:pt x="3" y="7"/>
                    </a:moveTo>
                    <a:cubicBezTo>
                      <a:pt x="23" y="25"/>
                      <a:pt x="48" y="38"/>
                      <a:pt x="74" y="45"/>
                    </a:cubicBezTo>
                    <a:cubicBezTo>
                      <a:pt x="76" y="45"/>
                      <a:pt x="77" y="43"/>
                      <a:pt x="77" y="41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48" y="31"/>
                      <a:pt x="24" y="19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09" name="Picture 185">
                <a:extLst>
                  <a:ext uri="{FF2B5EF4-FFF2-40B4-BE49-F238E27FC236}">
                    <a16:creationId xmlns:a16="http://schemas.microsoft.com/office/drawing/2014/main" id="{31933D29-0A18-4BC8-8FEE-56F4CA796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" y="2296"/>
                <a:ext cx="31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7" name="Freeform 186">
                <a:extLst>
                  <a:ext uri="{FF2B5EF4-FFF2-40B4-BE49-F238E27FC236}">
                    <a16:creationId xmlns:a16="http://schemas.microsoft.com/office/drawing/2014/main" id="{2D242EE5-1842-4FF4-B852-C11D94DAE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2299"/>
                <a:ext cx="24" cy="17"/>
              </a:xfrm>
              <a:custGeom>
                <a:avLst/>
                <a:gdLst>
                  <a:gd name="T0" fmla="*/ 24 w 24"/>
                  <a:gd name="T1" fmla="*/ 17 h 17"/>
                  <a:gd name="T2" fmla="*/ 2 w 24"/>
                  <a:gd name="T3" fmla="*/ 6 h 17"/>
                  <a:gd name="T4" fmla="*/ 15 w 24"/>
                  <a:gd name="T5" fmla="*/ 17 h 17"/>
                  <a:gd name="T6" fmla="*/ 24 w 24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24" y="17"/>
                    </a:moveTo>
                    <a:cubicBezTo>
                      <a:pt x="19" y="5"/>
                      <a:pt x="10" y="0"/>
                      <a:pt x="2" y="6"/>
                    </a:cubicBezTo>
                    <a:cubicBezTo>
                      <a:pt x="0" y="11"/>
                      <a:pt x="6" y="16"/>
                      <a:pt x="15" y="17"/>
                    </a:cubicBezTo>
                    <a:cubicBezTo>
                      <a:pt x="18" y="17"/>
                      <a:pt x="21" y="17"/>
                      <a:pt x="24" y="17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11" name="Picture 187">
                <a:extLst>
                  <a:ext uri="{FF2B5EF4-FFF2-40B4-BE49-F238E27FC236}">
                    <a16:creationId xmlns:a16="http://schemas.microsoft.com/office/drawing/2014/main" id="{F2A5871E-BA11-4855-A425-7FC873D3D9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2307"/>
                <a:ext cx="7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" name="Picture 188">
                <a:extLst>
                  <a:ext uri="{FF2B5EF4-FFF2-40B4-BE49-F238E27FC236}">
                    <a16:creationId xmlns:a16="http://schemas.microsoft.com/office/drawing/2014/main" id="{A4D9CE61-163D-44D8-B3F5-D295E548DF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2307"/>
                <a:ext cx="7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3" name="Picture 189">
                <a:extLst>
                  <a:ext uri="{FF2B5EF4-FFF2-40B4-BE49-F238E27FC236}">
                    <a16:creationId xmlns:a16="http://schemas.microsoft.com/office/drawing/2014/main" id="{AA72B665-5876-4AE2-A18A-CDB31251C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2307"/>
                <a:ext cx="7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8" name="Freeform 190">
                <a:extLst>
                  <a:ext uri="{FF2B5EF4-FFF2-40B4-BE49-F238E27FC236}">
                    <a16:creationId xmlns:a16="http://schemas.microsoft.com/office/drawing/2014/main" id="{B8BA8503-D8A5-4BD4-858C-AABDE5AD2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11"/>
                <a:ext cx="71" cy="43"/>
              </a:xfrm>
              <a:custGeom>
                <a:avLst/>
                <a:gdLst>
                  <a:gd name="T0" fmla="*/ 0 w 217"/>
                  <a:gd name="T1" fmla="*/ 15 h 131"/>
                  <a:gd name="T2" fmla="*/ 217 w 217"/>
                  <a:gd name="T3" fmla="*/ 131 h 131"/>
                  <a:gd name="T4" fmla="*/ 217 w 217"/>
                  <a:gd name="T5" fmla="*/ 116 h 131"/>
                  <a:gd name="T6" fmla="*/ 0 w 217"/>
                  <a:gd name="T7" fmla="*/ 0 h 131"/>
                  <a:gd name="T8" fmla="*/ 0 w 217"/>
                  <a:gd name="T9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31">
                    <a:moveTo>
                      <a:pt x="0" y="15"/>
                    </a:moveTo>
                    <a:cubicBezTo>
                      <a:pt x="62" y="70"/>
                      <a:pt x="137" y="110"/>
                      <a:pt x="217" y="131"/>
                    </a:cubicBezTo>
                    <a:lnTo>
                      <a:pt x="217" y="116"/>
                    </a:lnTo>
                    <a:cubicBezTo>
                      <a:pt x="137" y="93"/>
                      <a:pt x="63" y="54"/>
                      <a:pt x="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191">
                <a:extLst>
                  <a:ext uri="{FF2B5EF4-FFF2-40B4-BE49-F238E27FC236}">
                    <a16:creationId xmlns:a16="http://schemas.microsoft.com/office/drawing/2014/main" id="{0725CD90-8076-4A0E-9D8D-154E92602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07"/>
                <a:ext cx="71" cy="58"/>
              </a:xfrm>
              <a:custGeom>
                <a:avLst/>
                <a:gdLst>
                  <a:gd name="T0" fmla="*/ 0 w 217"/>
                  <a:gd name="T1" fmla="*/ 0 h 175"/>
                  <a:gd name="T2" fmla="*/ 0 w 217"/>
                  <a:gd name="T3" fmla="*/ 59 h 175"/>
                  <a:gd name="T4" fmla="*/ 217 w 217"/>
                  <a:gd name="T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5">
                    <a:moveTo>
                      <a:pt x="0" y="0"/>
                    </a:moveTo>
                    <a:lnTo>
                      <a:pt x="0" y="59"/>
                    </a:lnTo>
                    <a:cubicBezTo>
                      <a:pt x="63" y="112"/>
                      <a:pt x="137" y="152"/>
                      <a:pt x="217" y="17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192">
                <a:extLst>
                  <a:ext uri="{FF2B5EF4-FFF2-40B4-BE49-F238E27FC236}">
                    <a16:creationId xmlns:a16="http://schemas.microsoft.com/office/drawing/2014/main" id="{01046872-05AF-47BF-9672-45B0155C0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08"/>
                <a:ext cx="71" cy="57"/>
              </a:xfrm>
              <a:custGeom>
                <a:avLst/>
                <a:gdLst>
                  <a:gd name="T0" fmla="*/ 217 w 217"/>
                  <a:gd name="T1" fmla="*/ 175 h 175"/>
                  <a:gd name="T2" fmla="*/ 217 w 217"/>
                  <a:gd name="T3" fmla="*/ 116 h 175"/>
                  <a:gd name="T4" fmla="*/ 0 w 217"/>
                  <a:gd name="T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5">
                    <a:moveTo>
                      <a:pt x="217" y="175"/>
                    </a:moveTo>
                    <a:lnTo>
                      <a:pt x="217" y="116"/>
                    </a:lnTo>
                    <a:cubicBezTo>
                      <a:pt x="138" y="92"/>
                      <a:pt x="64" y="52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Rectangle 193">
                <a:extLst>
                  <a:ext uri="{FF2B5EF4-FFF2-40B4-BE49-F238E27FC236}">
                    <a16:creationId xmlns:a16="http://schemas.microsoft.com/office/drawing/2014/main" id="{BDDAE3E1-6C99-4806-AB0C-E656E8145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66"/>
                <a:ext cx="283" cy="5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Rectangle 194">
                <a:extLst>
                  <a:ext uri="{FF2B5EF4-FFF2-40B4-BE49-F238E27FC236}">
                    <a16:creationId xmlns:a16="http://schemas.microsoft.com/office/drawing/2014/main" id="{DE5B8379-437F-4EA9-A524-78194BB19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71"/>
                <a:ext cx="283" cy="6"/>
              </a:xfrm>
              <a:prstGeom prst="rect">
                <a:avLst/>
              </a:prstGeom>
              <a:solidFill>
                <a:srgbClr val="E1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Rectangle 195">
                <a:extLst>
                  <a:ext uri="{FF2B5EF4-FFF2-40B4-BE49-F238E27FC236}">
                    <a16:creationId xmlns:a16="http://schemas.microsoft.com/office/drawing/2014/main" id="{53C0B026-5AA3-449F-8826-F04BD9EDF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77"/>
                <a:ext cx="283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Rectangle 196">
                <a:extLst>
                  <a:ext uri="{FF2B5EF4-FFF2-40B4-BE49-F238E27FC236}">
                    <a16:creationId xmlns:a16="http://schemas.microsoft.com/office/drawing/2014/main" id="{9F11B3B0-4E65-49AD-BAAA-DF103ABF2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82"/>
                <a:ext cx="283" cy="5"/>
              </a:xfrm>
              <a:prstGeom prst="rect">
                <a:avLst/>
              </a:prstGeom>
              <a:solidFill>
                <a:srgbClr val="E2D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Rectangle 197">
                <a:extLst>
                  <a:ext uri="{FF2B5EF4-FFF2-40B4-BE49-F238E27FC236}">
                    <a16:creationId xmlns:a16="http://schemas.microsoft.com/office/drawing/2014/main" id="{23BE986B-9C7E-4824-9D2F-BD04AD61A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87"/>
                <a:ext cx="283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Rectangle 198">
                <a:extLst>
                  <a:ext uri="{FF2B5EF4-FFF2-40B4-BE49-F238E27FC236}">
                    <a16:creationId xmlns:a16="http://schemas.microsoft.com/office/drawing/2014/main" id="{CEF8B2EE-BAB1-40B2-8E53-BAF832029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92"/>
                <a:ext cx="283" cy="6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Rectangle 199">
                <a:extLst>
                  <a:ext uri="{FF2B5EF4-FFF2-40B4-BE49-F238E27FC236}">
                    <a16:creationId xmlns:a16="http://schemas.microsoft.com/office/drawing/2014/main" id="{8AEBA862-8A8A-4279-B46B-D386DBFD5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98"/>
                <a:ext cx="283" cy="5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Rectangle 200">
                <a:extLst>
                  <a:ext uri="{FF2B5EF4-FFF2-40B4-BE49-F238E27FC236}">
                    <a16:creationId xmlns:a16="http://schemas.microsoft.com/office/drawing/2014/main" id="{0305D23C-9027-4402-BCCA-59B2D1222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03"/>
                <a:ext cx="283" cy="5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Rectangle 201">
                <a:extLst>
                  <a:ext uri="{FF2B5EF4-FFF2-40B4-BE49-F238E27FC236}">
                    <a16:creationId xmlns:a16="http://schemas.microsoft.com/office/drawing/2014/main" id="{EDB29365-097D-4C9E-B304-9C0F3FAF4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08"/>
                <a:ext cx="283" cy="5"/>
              </a:xfrm>
              <a:prstGeom prst="rect">
                <a:avLst/>
              </a:prstGeom>
              <a:solidFill>
                <a:srgbClr val="E6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Rectangle 202">
                <a:extLst>
                  <a:ext uri="{FF2B5EF4-FFF2-40B4-BE49-F238E27FC236}">
                    <a16:creationId xmlns:a16="http://schemas.microsoft.com/office/drawing/2014/main" id="{6507B053-93DC-4BD7-9F8B-1BFE4F815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13"/>
                <a:ext cx="283" cy="6"/>
              </a:xfrm>
              <a:prstGeom prst="rect">
                <a:avLst/>
              </a:prstGeom>
              <a:solidFill>
                <a:srgbClr val="E7E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Rectangle 203">
                <a:extLst>
                  <a:ext uri="{FF2B5EF4-FFF2-40B4-BE49-F238E27FC236}">
                    <a16:creationId xmlns:a16="http://schemas.microsoft.com/office/drawing/2014/main" id="{D69B2840-52A6-406A-AA5C-603981533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19"/>
                <a:ext cx="283" cy="5"/>
              </a:xfrm>
              <a:prstGeom prst="rect">
                <a:avLst/>
              </a:prstGeom>
              <a:solidFill>
                <a:srgbClr val="E9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Rectangle 204">
                <a:extLst>
                  <a:ext uri="{FF2B5EF4-FFF2-40B4-BE49-F238E27FC236}">
                    <a16:creationId xmlns:a16="http://schemas.microsoft.com/office/drawing/2014/main" id="{3F709BE7-0B21-494F-A549-0D695C41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24"/>
                <a:ext cx="283" cy="5"/>
              </a:xfrm>
              <a:prstGeom prst="rect">
                <a:avLst/>
              </a:prstGeom>
              <a:solidFill>
                <a:srgbClr val="EAE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206">
              <a:extLst>
                <a:ext uri="{FF2B5EF4-FFF2-40B4-BE49-F238E27FC236}">
                  <a16:creationId xmlns:a16="http://schemas.microsoft.com/office/drawing/2014/main" id="{7C77F217-CB2E-4B57-9FB0-E05A4A0BC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29"/>
              <a:ext cx="283" cy="5"/>
            </a:xfrm>
            <a:prstGeom prst="rect">
              <a:avLst/>
            </a:prstGeom>
            <a:solidFill>
              <a:srgbClr val="EC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07">
              <a:extLst>
                <a:ext uri="{FF2B5EF4-FFF2-40B4-BE49-F238E27FC236}">
                  <a16:creationId xmlns:a16="http://schemas.microsoft.com/office/drawing/2014/main" id="{139AAACA-D535-4789-A24F-F58173A66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34"/>
              <a:ext cx="283" cy="6"/>
            </a:xfrm>
            <a:prstGeom prst="rect">
              <a:avLst/>
            </a:prstGeom>
            <a:solidFill>
              <a:srgbClr val="EDE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08">
              <a:extLst>
                <a:ext uri="{FF2B5EF4-FFF2-40B4-BE49-F238E27FC236}">
                  <a16:creationId xmlns:a16="http://schemas.microsoft.com/office/drawing/2014/main" id="{3F1FA6D3-348C-4A4E-9C6A-ED2801D6B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40"/>
              <a:ext cx="283" cy="5"/>
            </a:xfrm>
            <a:prstGeom prst="rect">
              <a:avLst/>
            </a:prstGeom>
            <a:solidFill>
              <a:srgbClr val="E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09">
              <a:extLst>
                <a:ext uri="{FF2B5EF4-FFF2-40B4-BE49-F238E27FC236}">
                  <a16:creationId xmlns:a16="http://schemas.microsoft.com/office/drawing/2014/main" id="{256BA430-F782-4BEF-8660-6FC0E605F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45"/>
              <a:ext cx="283" cy="5"/>
            </a:xfrm>
            <a:prstGeom prst="rect">
              <a:avLst/>
            </a:prstGeom>
            <a:solidFill>
              <a:srgbClr val="F1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10">
              <a:extLst>
                <a:ext uri="{FF2B5EF4-FFF2-40B4-BE49-F238E27FC236}">
                  <a16:creationId xmlns:a16="http://schemas.microsoft.com/office/drawing/2014/main" id="{E60A9EE8-FF6A-4589-B51D-07F4D48E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50"/>
              <a:ext cx="283" cy="5"/>
            </a:xfrm>
            <a:prstGeom prst="rect">
              <a:avLst/>
            </a:prstGeom>
            <a:solidFill>
              <a:srgbClr val="F2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1">
              <a:extLst>
                <a:ext uri="{FF2B5EF4-FFF2-40B4-BE49-F238E27FC236}">
                  <a16:creationId xmlns:a16="http://schemas.microsoft.com/office/drawing/2014/main" id="{E2F7DF48-92AA-452F-B89F-C2B359771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55"/>
              <a:ext cx="283" cy="6"/>
            </a:xfrm>
            <a:prstGeom prst="rect">
              <a:avLst/>
            </a:prstGeom>
            <a:solidFill>
              <a:srgbClr val="F4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2">
              <a:extLst>
                <a:ext uri="{FF2B5EF4-FFF2-40B4-BE49-F238E27FC236}">
                  <a16:creationId xmlns:a16="http://schemas.microsoft.com/office/drawing/2014/main" id="{A72E53EB-6683-439C-995F-3F635DB04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61"/>
              <a:ext cx="283" cy="5"/>
            </a:xfrm>
            <a:prstGeom prst="rect">
              <a:avLst/>
            </a:prstGeom>
            <a:solidFill>
              <a:srgbClr val="F5F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3">
              <a:extLst>
                <a:ext uri="{FF2B5EF4-FFF2-40B4-BE49-F238E27FC236}">
                  <a16:creationId xmlns:a16="http://schemas.microsoft.com/office/drawing/2014/main" id="{52EC9A81-1AAE-47D2-9C5F-A61BBFC1C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66"/>
              <a:ext cx="283" cy="5"/>
            </a:xfrm>
            <a:prstGeom prst="rect">
              <a:avLst/>
            </a:prstGeom>
            <a:solidFill>
              <a:srgbClr val="F7F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4">
              <a:extLst>
                <a:ext uri="{FF2B5EF4-FFF2-40B4-BE49-F238E27FC236}">
                  <a16:creationId xmlns:a16="http://schemas.microsoft.com/office/drawing/2014/main" id="{83E143B1-7506-4E16-A324-B37993ABA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71"/>
              <a:ext cx="283" cy="5"/>
            </a:xfrm>
            <a:prstGeom prst="rect">
              <a:avLst/>
            </a:prstGeom>
            <a:solidFill>
              <a:srgbClr val="F8F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5">
              <a:extLst>
                <a:ext uri="{FF2B5EF4-FFF2-40B4-BE49-F238E27FC236}">
                  <a16:creationId xmlns:a16="http://schemas.microsoft.com/office/drawing/2014/main" id="{960F6520-4021-4CBB-9129-DBC5315AD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76"/>
              <a:ext cx="283" cy="6"/>
            </a:xfrm>
            <a:prstGeom prst="rect">
              <a:avLst/>
            </a:prstGeom>
            <a:solidFill>
              <a:srgbClr val="F9F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6">
              <a:extLst>
                <a:ext uri="{FF2B5EF4-FFF2-40B4-BE49-F238E27FC236}">
                  <a16:creationId xmlns:a16="http://schemas.microsoft.com/office/drawing/2014/main" id="{951435FF-DD0F-4006-AED5-5E8E9E0B7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82"/>
              <a:ext cx="283" cy="5"/>
            </a:xfrm>
            <a:prstGeom prst="rect">
              <a:avLst/>
            </a:prstGeom>
            <a:solidFill>
              <a:srgbClr val="FBF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7">
              <a:extLst>
                <a:ext uri="{FF2B5EF4-FFF2-40B4-BE49-F238E27FC236}">
                  <a16:creationId xmlns:a16="http://schemas.microsoft.com/office/drawing/2014/main" id="{1788DCED-3CD6-4386-A32C-A72156F41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87"/>
              <a:ext cx="283" cy="5"/>
            </a:xfrm>
            <a:prstGeom prst="rect">
              <a:avLst/>
            </a:prstGeom>
            <a:solidFill>
              <a:srgbClr val="FC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8">
              <a:extLst>
                <a:ext uri="{FF2B5EF4-FFF2-40B4-BE49-F238E27FC236}">
                  <a16:creationId xmlns:a16="http://schemas.microsoft.com/office/drawing/2014/main" id="{BD75CCA7-28E9-45DF-A14F-6282D0D64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92"/>
              <a:ext cx="283" cy="5"/>
            </a:xfrm>
            <a:prstGeom prst="rect">
              <a:avLst/>
            </a:prstGeom>
            <a:solidFill>
              <a:srgbClr val="FC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9">
              <a:extLst>
                <a:ext uri="{FF2B5EF4-FFF2-40B4-BE49-F238E27FC236}">
                  <a16:creationId xmlns:a16="http://schemas.microsoft.com/office/drawing/2014/main" id="{6457B3C9-C633-4CA0-B379-4295E373A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97"/>
              <a:ext cx="283" cy="6"/>
            </a:xfrm>
            <a:prstGeom prst="rect">
              <a:avLst/>
            </a:prstGeom>
            <a:solidFill>
              <a:srgbClr val="FD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0">
              <a:extLst>
                <a:ext uri="{FF2B5EF4-FFF2-40B4-BE49-F238E27FC236}">
                  <a16:creationId xmlns:a16="http://schemas.microsoft.com/office/drawing/2014/main" id="{D59CB107-D7B7-4BB1-AF08-30004DD3C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03"/>
              <a:ext cx="283" cy="5"/>
            </a:xfrm>
            <a:prstGeom prst="rect">
              <a:avLst/>
            </a:prstGeom>
            <a:solidFill>
              <a:srgbClr val="FE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1">
              <a:extLst>
                <a:ext uri="{FF2B5EF4-FFF2-40B4-BE49-F238E27FC236}">
                  <a16:creationId xmlns:a16="http://schemas.microsoft.com/office/drawing/2014/main" id="{D0742DB9-4291-427E-9163-24D4ACD30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08"/>
              <a:ext cx="283" cy="5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2">
              <a:extLst>
                <a:ext uri="{FF2B5EF4-FFF2-40B4-BE49-F238E27FC236}">
                  <a16:creationId xmlns:a16="http://schemas.microsoft.com/office/drawing/2014/main" id="{A6D54D81-1EB5-4990-B773-C7B7CAD75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13"/>
              <a:ext cx="283" cy="5"/>
            </a:xfrm>
            <a:prstGeom prst="rect">
              <a:avLst/>
            </a:pr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3">
              <a:extLst>
                <a:ext uri="{FF2B5EF4-FFF2-40B4-BE49-F238E27FC236}">
                  <a16:creationId xmlns:a16="http://schemas.microsoft.com/office/drawing/2014/main" id="{17190C51-BA48-464F-A1C9-B5B28E36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18"/>
              <a:ext cx="283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4">
              <a:extLst>
                <a:ext uri="{FF2B5EF4-FFF2-40B4-BE49-F238E27FC236}">
                  <a16:creationId xmlns:a16="http://schemas.microsoft.com/office/drawing/2014/main" id="{0D9864A5-24CF-4AC5-8211-6F665AF2B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869"/>
              <a:ext cx="277" cy="157"/>
            </a:xfrm>
            <a:custGeom>
              <a:avLst/>
              <a:gdLst>
                <a:gd name="T0" fmla="*/ 321 w 847"/>
                <a:gd name="T1" fmla="*/ 479 h 479"/>
                <a:gd name="T2" fmla="*/ 847 w 847"/>
                <a:gd name="T3" fmla="*/ 181 h 479"/>
                <a:gd name="T4" fmla="*/ 521 w 847"/>
                <a:gd name="T5" fmla="*/ 0 h 479"/>
                <a:gd name="T6" fmla="*/ 0 w 847"/>
                <a:gd name="T7" fmla="*/ 296 h 479"/>
                <a:gd name="T8" fmla="*/ 322 w 847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479">
                  <a:moveTo>
                    <a:pt x="321" y="479"/>
                  </a:moveTo>
                  <a:lnTo>
                    <a:pt x="847" y="181"/>
                  </a:lnTo>
                  <a:lnTo>
                    <a:pt x="521" y="0"/>
                  </a:lnTo>
                  <a:lnTo>
                    <a:pt x="0" y="296"/>
                  </a:lnTo>
                  <a:cubicBezTo>
                    <a:pt x="83" y="390"/>
                    <a:pt x="196" y="455"/>
                    <a:pt x="322" y="479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0E19D7B4-513F-43F6-870D-9E1111DD1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" y="1961"/>
              <a:ext cx="11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C2F0B115-FDBC-443A-A16C-71897940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965"/>
              <a:ext cx="105" cy="306"/>
            </a:xfrm>
            <a:custGeom>
              <a:avLst/>
              <a:gdLst>
                <a:gd name="T0" fmla="*/ 322 w 322"/>
                <a:gd name="T1" fmla="*/ 184 h 930"/>
                <a:gd name="T2" fmla="*/ 0 w 322"/>
                <a:gd name="T3" fmla="*/ 0 h 930"/>
                <a:gd name="T4" fmla="*/ 0 w 322"/>
                <a:gd name="T5" fmla="*/ 760 h 930"/>
                <a:gd name="T6" fmla="*/ 322 w 322"/>
                <a:gd name="T7" fmla="*/ 930 h 930"/>
                <a:gd name="T8" fmla="*/ 321 w 322"/>
                <a:gd name="T9" fmla="*/ 18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930">
                  <a:moveTo>
                    <a:pt x="322" y="184"/>
                  </a:moveTo>
                  <a:cubicBezTo>
                    <a:pt x="196" y="160"/>
                    <a:pt x="83" y="95"/>
                    <a:pt x="0" y="0"/>
                  </a:cubicBezTo>
                  <a:lnTo>
                    <a:pt x="0" y="760"/>
                  </a:lnTo>
                  <a:cubicBezTo>
                    <a:pt x="84" y="851"/>
                    <a:pt x="198" y="911"/>
                    <a:pt x="322" y="930"/>
                  </a:cubicBezTo>
                  <a:lnTo>
                    <a:pt x="321" y="184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07F582B8-FA17-4C09-8007-5255417D9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1924"/>
              <a:ext cx="17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8" name="Freeform 228">
              <a:extLst>
                <a:ext uri="{FF2B5EF4-FFF2-40B4-BE49-F238E27FC236}">
                  <a16:creationId xmlns:a16="http://schemas.microsoft.com/office/drawing/2014/main" id="{C22465FD-44C0-4531-8F23-B9F2085B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928"/>
              <a:ext cx="172" cy="342"/>
            </a:xfrm>
            <a:custGeom>
              <a:avLst/>
              <a:gdLst>
                <a:gd name="T0" fmla="*/ 0 w 172"/>
                <a:gd name="T1" fmla="*/ 98 h 342"/>
                <a:gd name="T2" fmla="*/ 0 w 172"/>
                <a:gd name="T3" fmla="*/ 342 h 342"/>
                <a:gd name="T4" fmla="*/ 172 w 172"/>
                <a:gd name="T5" fmla="*/ 245 h 342"/>
                <a:gd name="T6" fmla="*/ 172 w 172"/>
                <a:gd name="T7" fmla="*/ 0 h 342"/>
                <a:gd name="T8" fmla="*/ 0 w 172"/>
                <a:gd name="T9" fmla="*/ 9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42">
                  <a:moveTo>
                    <a:pt x="0" y="98"/>
                  </a:moveTo>
                  <a:lnTo>
                    <a:pt x="0" y="342"/>
                  </a:lnTo>
                  <a:lnTo>
                    <a:pt x="172" y="245"/>
                  </a:lnTo>
                  <a:lnTo>
                    <a:pt x="172" y="0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229">
              <a:extLst>
                <a:ext uri="{FF2B5EF4-FFF2-40B4-BE49-F238E27FC236}">
                  <a16:creationId xmlns:a16="http://schemas.microsoft.com/office/drawing/2014/main" id="{A875AE61-05DE-4E05-B5DD-EE5B8961B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869"/>
              <a:ext cx="277" cy="402"/>
            </a:xfrm>
            <a:custGeom>
              <a:avLst/>
              <a:gdLst>
                <a:gd name="T0" fmla="*/ 847 w 847"/>
                <a:gd name="T1" fmla="*/ 181 h 1225"/>
                <a:gd name="T2" fmla="*/ 521 w 847"/>
                <a:gd name="T3" fmla="*/ 0 h 1225"/>
                <a:gd name="T4" fmla="*/ 0 w 847"/>
                <a:gd name="T5" fmla="*/ 296 h 1225"/>
                <a:gd name="T6" fmla="*/ 0 w 847"/>
                <a:gd name="T7" fmla="*/ 1055 h 1225"/>
                <a:gd name="T8" fmla="*/ 322 w 847"/>
                <a:gd name="T9" fmla="*/ 1225 h 1225"/>
                <a:gd name="T10" fmla="*/ 847 w 847"/>
                <a:gd name="T11" fmla="*/ 929 h 1225"/>
                <a:gd name="T12" fmla="*/ 847 w 847"/>
                <a:gd name="T13" fmla="*/ 181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1225">
                  <a:moveTo>
                    <a:pt x="847" y="181"/>
                  </a:moveTo>
                  <a:lnTo>
                    <a:pt x="521" y="0"/>
                  </a:lnTo>
                  <a:lnTo>
                    <a:pt x="0" y="296"/>
                  </a:lnTo>
                  <a:lnTo>
                    <a:pt x="0" y="1055"/>
                  </a:lnTo>
                  <a:cubicBezTo>
                    <a:pt x="84" y="1146"/>
                    <a:pt x="198" y="1206"/>
                    <a:pt x="322" y="1225"/>
                  </a:cubicBezTo>
                  <a:lnTo>
                    <a:pt x="847" y="929"/>
                  </a:lnTo>
                  <a:lnTo>
                    <a:pt x="847" y="181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C767F95C-DD60-4531-BB53-26073F9CD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113"/>
              <a:ext cx="26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2" name="Freeform 231">
              <a:extLst>
                <a:ext uri="{FF2B5EF4-FFF2-40B4-BE49-F238E27FC236}">
                  <a16:creationId xmlns:a16="http://schemas.microsoft.com/office/drawing/2014/main" id="{BB886731-DF7D-458B-BA29-4B21628FC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2115"/>
              <a:ext cx="19" cy="25"/>
            </a:xfrm>
            <a:custGeom>
              <a:avLst/>
              <a:gdLst>
                <a:gd name="T0" fmla="*/ 17 w 19"/>
                <a:gd name="T1" fmla="*/ 10 h 25"/>
                <a:gd name="T2" fmla="*/ 6 w 19"/>
                <a:gd name="T3" fmla="*/ 2 h 25"/>
                <a:gd name="T4" fmla="*/ 2 w 19"/>
                <a:gd name="T5" fmla="*/ 15 h 25"/>
                <a:gd name="T6" fmla="*/ 13 w 19"/>
                <a:gd name="T7" fmla="*/ 23 h 25"/>
                <a:gd name="T8" fmla="*/ 17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7" y="10"/>
                  </a:moveTo>
                  <a:cubicBezTo>
                    <a:pt x="15" y="4"/>
                    <a:pt x="10" y="0"/>
                    <a:pt x="6" y="2"/>
                  </a:cubicBezTo>
                  <a:cubicBezTo>
                    <a:pt x="1" y="4"/>
                    <a:pt x="0" y="10"/>
                    <a:pt x="2" y="15"/>
                  </a:cubicBezTo>
                  <a:cubicBezTo>
                    <a:pt x="4" y="21"/>
                    <a:pt x="9" y="25"/>
                    <a:pt x="13" y="23"/>
                  </a:cubicBezTo>
                  <a:cubicBezTo>
                    <a:pt x="18" y="22"/>
                    <a:pt x="19" y="16"/>
                    <a:pt x="17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Freeform 232">
              <a:extLst>
                <a:ext uri="{FF2B5EF4-FFF2-40B4-BE49-F238E27FC236}">
                  <a16:creationId xmlns:a16="http://schemas.microsoft.com/office/drawing/2014/main" id="{E60E3DA5-CFDE-4DD9-A7D5-F47581188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6" y="2167"/>
              <a:ext cx="71" cy="68"/>
            </a:xfrm>
            <a:custGeom>
              <a:avLst/>
              <a:gdLst>
                <a:gd name="T0" fmla="*/ 0 w 217"/>
                <a:gd name="T1" fmla="*/ 0 h 207"/>
                <a:gd name="T2" fmla="*/ 217 w 217"/>
                <a:gd name="T3" fmla="*/ 117 h 207"/>
                <a:gd name="T4" fmla="*/ 0 w 217"/>
                <a:gd name="T5" fmla="*/ 46 h 207"/>
                <a:gd name="T6" fmla="*/ 217 w 217"/>
                <a:gd name="T7" fmla="*/ 162 h 207"/>
                <a:gd name="T8" fmla="*/ 0 w 217"/>
                <a:gd name="T9" fmla="*/ 91 h 207"/>
                <a:gd name="T10" fmla="*/ 217 w 217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07">
                  <a:moveTo>
                    <a:pt x="0" y="0"/>
                  </a:moveTo>
                  <a:cubicBezTo>
                    <a:pt x="65" y="56"/>
                    <a:pt x="139" y="95"/>
                    <a:pt x="217" y="117"/>
                  </a:cubicBezTo>
                  <a:moveTo>
                    <a:pt x="0" y="46"/>
                  </a:moveTo>
                  <a:cubicBezTo>
                    <a:pt x="65" y="101"/>
                    <a:pt x="139" y="141"/>
                    <a:pt x="217" y="162"/>
                  </a:cubicBezTo>
                  <a:moveTo>
                    <a:pt x="0" y="91"/>
                  </a:moveTo>
                  <a:cubicBezTo>
                    <a:pt x="65" y="147"/>
                    <a:pt x="139" y="186"/>
                    <a:pt x="217" y="207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Freeform 233">
              <a:extLst>
                <a:ext uri="{FF2B5EF4-FFF2-40B4-BE49-F238E27FC236}">
                  <a16:creationId xmlns:a16="http://schemas.microsoft.com/office/drawing/2014/main" id="{03DCBC5D-6809-40B0-B68F-8D2907AA1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12"/>
              <a:ext cx="77" cy="45"/>
            </a:xfrm>
            <a:custGeom>
              <a:avLst/>
              <a:gdLst>
                <a:gd name="T0" fmla="*/ 8 w 235"/>
                <a:gd name="T1" fmla="*/ 21 h 137"/>
                <a:gd name="T2" fmla="*/ 225 w 235"/>
                <a:gd name="T3" fmla="*/ 137 h 137"/>
                <a:gd name="T4" fmla="*/ 234 w 235"/>
                <a:gd name="T5" fmla="*/ 124 h 137"/>
                <a:gd name="T6" fmla="*/ 225 w 235"/>
                <a:gd name="T7" fmla="*/ 116 h 137"/>
                <a:gd name="T8" fmla="*/ 13 w 235"/>
                <a:gd name="T9" fmla="*/ 3 h 137"/>
                <a:gd name="T10" fmla="*/ 2 w 235"/>
                <a:gd name="T11" fmla="*/ 3 h 137"/>
                <a:gd name="T12" fmla="*/ 1 w 235"/>
                <a:gd name="T13" fmla="*/ 9 h 137"/>
                <a:gd name="T14" fmla="*/ 8 w 235"/>
                <a:gd name="T15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37">
                  <a:moveTo>
                    <a:pt x="8" y="21"/>
                  </a:moveTo>
                  <a:cubicBezTo>
                    <a:pt x="71" y="75"/>
                    <a:pt x="145" y="115"/>
                    <a:pt x="225" y="137"/>
                  </a:cubicBezTo>
                  <a:cubicBezTo>
                    <a:pt x="231" y="135"/>
                    <a:pt x="235" y="130"/>
                    <a:pt x="234" y="124"/>
                  </a:cubicBezTo>
                  <a:cubicBezTo>
                    <a:pt x="233" y="120"/>
                    <a:pt x="230" y="117"/>
                    <a:pt x="225" y="116"/>
                  </a:cubicBezTo>
                  <a:cubicBezTo>
                    <a:pt x="147" y="94"/>
                    <a:pt x="74" y="56"/>
                    <a:pt x="13" y="3"/>
                  </a:cubicBezTo>
                  <a:cubicBezTo>
                    <a:pt x="10" y="0"/>
                    <a:pt x="5" y="0"/>
                    <a:pt x="2" y="3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4"/>
                    <a:pt x="4" y="18"/>
                    <a:pt x="8" y="2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234">
              <a:extLst>
                <a:ext uri="{FF2B5EF4-FFF2-40B4-BE49-F238E27FC236}">
                  <a16:creationId xmlns:a16="http://schemas.microsoft.com/office/drawing/2014/main" id="{E57F2A8B-F603-4DAB-8296-70766173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12"/>
              <a:ext cx="77" cy="45"/>
            </a:xfrm>
            <a:custGeom>
              <a:avLst/>
              <a:gdLst>
                <a:gd name="T0" fmla="*/ 3 w 77"/>
                <a:gd name="T1" fmla="*/ 7 h 45"/>
                <a:gd name="T2" fmla="*/ 74 w 77"/>
                <a:gd name="T3" fmla="*/ 45 h 45"/>
                <a:gd name="T4" fmla="*/ 77 w 77"/>
                <a:gd name="T5" fmla="*/ 41 h 45"/>
                <a:gd name="T6" fmla="*/ 74 w 77"/>
                <a:gd name="T7" fmla="*/ 38 h 45"/>
                <a:gd name="T8" fmla="*/ 4 w 77"/>
                <a:gd name="T9" fmla="*/ 1 h 45"/>
                <a:gd name="T10" fmla="*/ 1 w 77"/>
                <a:gd name="T11" fmla="*/ 1 h 45"/>
                <a:gd name="T12" fmla="*/ 0 w 77"/>
                <a:gd name="T13" fmla="*/ 3 h 45"/>
                <a:gd name="T14" fmla="*/ 3 w 77"/>
                <a:gd name="T1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45">
                  <a:moveTo>
                    <a:pt x="3" y="7"/>
                  </a:moveTo>
                  <a:cubicBezTo>
                    <a:pt x="23" y="25"/>
                    <a:pt x="48" y="38"/>
                    <a:pt x="74" y="45"/>
                  </a:cubicBezTo>
                  <a:cubicBezTo>
                    <a:pt x="76" y="45"/>
                    <a:pt x="77" y="43"/>
                    <a:pt x="77" y="41"/>
                  </a:cubicBezTo>
                  <a:cubicBezTo>
                    <a:pt x="76" y="40"/>
                    <a:pt x="75" y="39"/>
                    <a:pt x="74" y="38"/>
                  </a:cubicBezTo>
                  <a:cubicBezTo>
                    <a:pt x="48" y="31"/>
                    <a:pt x="24" y="19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1" y="6"/>
                    <a:pt x="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47777AE5-3F8B-4ABE-A4DB-AE8E1F907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202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7" name="Freeform 236">
              <a:extLst>
                <a:ext uri="{FF2B5EF4-FFF2-40B4-BE49-F238E27FC236}">
                  <a16:creationId xmlns:a16="http://schemas.microsoft.com/office/drawing/2014/main" id="{429C4A24-B825-4D77-8C2F-4D5D7676F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031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2 w 24"/>
                <a:gd name="T3" fmla="*/ 6 h 17"/>
                <a:gd name="T4" fmla="*/ 15 w 24"/>
                <a:gd name="T5" fmla="*/ 17 h 17"/>
                <a:gd name="T6" fmla="*/ 24 w 2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cubicBezTo>
                    <a:pt x="19" y="4"/>
                    <a:pt x="10" y="0"/>
                    <a:pt x="2" y="6"/>
                  </a:cubicBezTo>
                  <a:cubicBezTo>
                    <a:pt x="0" y="11"/>
                    <a:pt x="6" y="16"/>
                    <a:pt x="15" y="17"/>
                  </a:cubicBezTo>
                  <a:cubicBezTo>
                    <a:pt x="18" y="17"/>
                    <a:pt x="21" y="17"/>
                    <a:pt x="24" y="17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BB42CB7A-829E-4163-BECF-DDF5A3372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039"/>
              <a:ext cx="7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5F8B8BE5-6084-429E-80E6-A377B7833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039"/>
              <a:ext cx="7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F70CF7B0-D5C3-4CB3-B77B-67254FC1C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039"/>
              <a:ext cx="7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8" name="Freeform 240">
              <a:extLst>
                <a:ext uri="{FF2B5EF4-FFF2-40B4-BE49-F238E27FC236}">
                  <a16:creationId xmlns:a16="http://schemas.microsoft.com/office/drawing/2014/main" id="{E44470E2-6053-4DD0-AC9D-E27734183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43"/>
              <a:ext cx="71" cy="43"/>
            </a:xfrm>
            <a:custGeom>
              <a:avLst/>
              <a:gdLst>
                <a:gd name="T0" fmla="*/ 0 w 217"/>
                <a:gd name="T1" fmla="*/ 15 h 131"/>
                <a:gd name="T2" fmla="*/ 217 w 217"/>
                <a:gd name="T3" fmla="*/ 131 h 131"/>
                <a:gd name="T4" fmla="*/ 217 w 217"/>
                <a:gd name="T5" fmla="*/ 116 h 131"/>
                <a:gd name="T6" fmla="*/ 0 w 217"/>
                <a:gd name="T7" fmla="*/ 0 h 131"/>
                <a:gd name="T8" fmla="*/ 0 w 217"/>
                <a:gd name="T9" fmla="*/ 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31">
                  <a:moveTo>
                    <a:pt x="0" y="15"/>
                  </a:moveTo>
                  <a:cubicBezTo>
                    <a:pt x="62" y="70"/>
                    <a:pt x="137" y="110"/>
                    <a:pt x="217" y="131"/>
                  </a:cubicBezTo>
                  <a:lnTo>
                    <a:pt x="217" y="116"/>
                  </a:lnTo>
                  <a:cubicBezTo>
                    <a:pt x="137" y="93"/>
                    <a:pt x="63" y="53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Freeform 241">
              <a:extLst>
                <a:ext uri="{FF2B5EF4-FFF2-40B4-BE49-F238E27FC236}">
                  <a16:creationId xmlns:a16="http://schemas.microsoft.com/office/drawing/2014/main" id="{E81B0802-3026-40E8-B031-3C356577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39"/>
              <a:ext cx="71" cy="58"/>
            </a:xfrm>
            <a:custGeom>
              <a:avLst/>
              <a:gdLst>
                <a:gd name="T0" fmla="*/ 0 w 217"/>
                <a:gd name="T1" fmla="*/ 0 h 175"/>
                <a:gd name="T2" fmla="*/ 0 w 217"/>
                <a:gd name="T3" fmla="*/ 59 h 175"/>
                <a:gd name="T4" fmla="*/ 217 w 217"/>
                <a:gd name="T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75">
                  <a:moveTo>
                    <a:pt x="0" y="0"/>
                  </a:moveTo>
                  <a:lnTo>
                    <a:pt x="0" y="59"/>
                  </a:lnTo>
                  <a:cubicBezTo>
                    <a:pt x="63" y="112"/>
                    <a:pt x="137" y="152"/>
                    <a:pt x="217" y="175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Freeform 242">
              <a:extLst>
                <a:ext uri="{FF2B5EF4-FFF2-40B4-BE49-F238E27FC236}">
                  <a16:creationId xmlns:a16="http://schemas.microsoft.com/office/drawing/2014/main" id="{F8CB88A4-526B-4B70-96DA-309C8EF78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40"/>
              <a:ext cx="71" cy="57"/>
            </a:xfrm>
            <a:custGeom>
              <a:avLst/>
              <a:gdLst>
                <a:gd name="T0" fmla="*/ 217 w 217"/>
                <a:gd name="T1" fmla="*/ 175 h 175"/>
                <a:gd name="T2" fmla="*/ 217 w 217"/>
                <a:gd name="T3" fmla="*/ 116 h 175"/>
                <a:gd name="T4" fmla="*/ 0 w 217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75">
                  <a:moveTo>
                    <a:pt x="217" y="175"/>
                  </a:moveTo>
                  <a:lnTo>
                    <a:pt x="217" y="116"/>
                  </a:lnTo>
                  <a:cubicBezTo>
                    <a:pt x="138" y="92"/>
                    <a:pt x="64" y="5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Rectangle 243">
              <a:extLst>
                <a:ext uri="{FF2B5EF4-FFF2-40B4-BE49-F238E27FC236}">
                  <a16:creationId xmlns:a16="http://schemas.microsoft.com/office/drawing/2014/main" id="{F12F1DB4-2686-430D-9C72-947B32A90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566"/>
              <a:ext cx="16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ERP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6" name="Rectangle 244">
              <a:extLst>
                <a:ext uri="{FF2B5EF4-FFF2-40B4-BE49-F238E27FC236}">
                  <a16:creationId xmlns:a16="http://schemas.microsoft.com/office/drawing/2014/main" id="{6FE1343B-7D17-4ECE-B393-7F3CEF38F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202"/>
              <a:ext cx="4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MCM.net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7" name="Rectangle 245">
              <a:extLst>
                <a:ext uri="{FF2B5EF4-FFF2-40B4-BE49-F238E27FC236}">
                  <a16:creationId xmlns:a16="http://schemas.microsoft.com/office/drawing/2014/main" id="{0112D42E-F000-4A7C-9964-AD5732268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1303"/>
              <a:ext cx="5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Core System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8" name="Oval 246">
              <a:extLst>
                <a:ext uri="{FF2B5EF4-FFF2-40B4-BE49-F238E27FC236}">
                  <a16:creationId xmlns:a16="http://schemas.microsoft.com/office/drawing/2014/main" id="{21DFEF27-A697-422A-A6DF-2DD6471D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1037"/>
              <a:ext cx="1860" cy="226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Freeform 247">
              <a:extLst>
                <a:ext uri="{FF2B5EF4-FFF2-40B4-BE49-F238E27FC236}">
                  <a16:creationId xmlns:a16="http://schemas.microsoft.com/office/drawing/2014/main" id="{A2E980DA-2D6E-4C7E-B8F1-68CEB6B3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046"/>
              <a:ext cx="133" cy="242"/>
            </a:xfrm>
            <a:custGeom>
              <a:avLst/>
              <a:gdLst>
                <a:gd name="T0" fmla="*/ 11 w 133"/>
                <a:gd name="T1" fmla="*/ 0 h 242"/>
                <a:gd name="T2" fmla="*/ 0 w 133"/>
                <a:gd name="T3" fmla="*/ 0 h 242"/>
                <a:gd name="T4" fmla="*/ 0 w 133"/>
                <a:gd name="T5" fmla="*/ 242 h 242"/>
                <a:gd name="T6" fmla="*/ 11 w 133"/>
                <a:gd name="T7" fmla="*/ 242 h 242"/>
                <a:gd name="T8" fmla="*/ 133 w 133"/>
                <a:gd name="T9" fmla="*/ 121 h 242"/>
                <a:gd name="T10" fmla="*/ 11 w 133"/>
                <a:gd name="T1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2">
                  <a:moveTo>
                    <a:pt x="11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11" y="242"/>
                  </a:lnTo>
                  <a:lnTo>
                    <a:pt x="133" y="1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Freeform 248">
              <a:extLst>
                <a:ext uri="{FF2B5EF4-FFF2-40B4-BE49-F238E27FC236}">
                  <a16:creationId xmlns:a16="http://schemas.microsoft.com/office/drawing/2014/main" id="{E417B286-66DB-4682-A47E-3CB750B7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2046"/>
              <a:ext cx="134" cy="242"/>
            </a:xfrm>
            <a:custGeom>
              <a:avLst/>
              <a:gdLst>
                <a:gd name="T0" fmla="*/ 123 w 134"/>
                <a:gd name="T1" fmla="*/ 242 h 242"/>
                <a:gd name="T2" fmla="*/ 134 w 134"/>
                <a:gd name="T3" fmla="*/ 242 h 242"/>
                <a:gd name="T4" fmla="*/ 134 w 134"/>
                <a:gd name="T5" fmla="*/ 0 h 242"/>
                <a:gd name="T6" fmla="*/ 123 w 134"/>
                <a:gd name="T7" fmla="*/ 0 h 242"/>
                <a:gd name="T8" fmla="*/ 0 w 134"/>
                <a:gd name="T9" fmla="*/ 121 h 242"/>
                <a:gd name="T10" fmla="*/ 123 w 134"/>
                <a:gd name="T1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242">
                  <a:moveTo>
                    <a:pt x="123" y="242"/>
                  </a:moveTo>
                  <a:lnTo>
                    <a:pt x="134" y="242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0" y="121"/>
                  </a:lnTo>
                  <a:lnTo>
                    <a:pt x="123" y="2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Rectangle 249">
              <a:extLst>
                <a:ext uri="{FF2B5EF4-FFF2-40B4-BE49-F238E27FC236}">
                  <a16:creationId xmlns:a16="http://schemas.microsoft.com/office/drawing/2014/main" id="{E794BA3A-B8B5-4516-A947-3DDC15EB1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022"/>
              <a:ext cx="2672" cy="1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Rectangle 250">
              <a:extLst>
                <a:ext uri="{FF2B5EF4-FFF2-40B4-BE49-F238E27FC236}">
                  <a16:creationId xmlns:a16="http://schemas.microsoft.com/office/drawing/2014/main" id="{968C277B-2D64-4297-BC82-D215FB2E7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022"/>
              <a:ext cx="2672" cy="1190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Freeform 251">
              <a:extLst>
                <a:ext uri="{FF2B5EF4-FFF2-40B4-BE49-F238E27FC236}">
                  <a16:creationId xmlns:a16="http://schemas.microsoft.com/office/drawing/2014/main" id="{19DE7A54-4568-4044-AF2F-A4A02BB7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Rectangle 252">
              <a:extLst>
                <a:ext uri="{FF2B5EF4-FFF2-40B4-BE49-F238E27FC236}">
                  <a16:creationId xmlns:a16="http://schemas.microsoft.com/office/drawing/2014/main" id="{56222555-434E-4206-BC52-6C8074857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1260"/>
              <a:ext cx="426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Rectangle 253">
              <a:extLst>
                <a:ext uri="{FF2B5EF4-FFF2-40B4-BE49-F238E27FC236}">
                  <a16:creationId xmlns:a16="http://schemas.microsoft.com/office/drawing/2014/main" id="{7945BA6B-0DDF-425D-B639-C29342583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1391"/>
              <a:ext cx="29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Financial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6" name="Rectangle 254">
              <a:extLst>
                <a:ext uri="{FF2B5EF4-FFF2-40B4-BE49-F238E27FC236}">
                  <a16:creationId xmlns:a16="http://schemas.microsoft.com/office/drawing/2014/main" id="{EA3B5C56-88B3-493C-8F88-FCEABD03B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1458"/>
              <a:ext cx="3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Management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7" name="Freeform 255">
              <a:extLst>
                <a:ext uri="{FF2B5EF4-FFF2-40B4-BE49-F238E27FC236}">
                  <a16:creationId xmlns:a16="http://schemas.microsoft.com/office/drawing/2014/main" id="{13D1390E-B283-43F9-B229-C87E7542D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1654"/>
              <a:ext cx="477" cy="60"/>
            </a:xfrm>
            <a:custGeom>
              <a:avLst/>
              <a:gdLst>
                <a:gd name="T0" fmla="*/ 426 w 477"/>
                <a:gd name="T1" fmla="*/ 0 h 60"/>
                <a:gd name="T2" fmla="*/ 0 w 477"/>
                <a:gd name="T3" fmla="*/ 0 h 60"/>
                <a:gd name="T4" fmla="*/ 51 w 477"/>
                <a:gd name="T5" fmla="*/ 60 h 60"/>
                <a:gd name="T6" fmla="*/ 477 w 477"/>
                <a:gd name="T7" fmla="*/ 60 h 60"/>
                <a:gd name="T8" fmla="*/ 426 w 47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60">
                  <a:moveTo>
                    <a:pt x="426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7" y="6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Freeform 256">
              <a:extLst>
                <a:ext uri="{FF2B5EF4-FFF2-40B4-BE49-F238E27FC236}">
                  <a16:creationId xmlns:a16="http://schemas.microsoft.com/office/drawing/2014/main" id="{0878BAE6-1D0B-4291-8BA9-D25DFDAFB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Rectangle 257">
              <a:extLst>
                <a:ext uri="{FF2B5EF4-FFF2-40B4-BE49-F238E27FC236}">
                  <a16:creationId xmlns:a16="http://schemas.microsoft.com/office/drawing/2014/main" id="{86E2AA38-7DD8-4CC0-88EA-39A153117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1121"/>
              <a:ext cx="426" cy="139"/>
            </a:xfrm>
            <a:prstGeom prst="rect">
              <a:avLst/>
            </a:prstGeom>
            <a:solidFill>
              <a:srgbClr val="92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Rectangle 258">
              <a:extLst>
                <a:ext uri="{FF2B5EF4-FFF2-40B4-BE49-F238E27FC236}">
                  <a16:creationId xmlns:a16="http://schemas.microsoft.com/office/drawing/2014/main" id="{C723D53C-F219-4EAC-A93B-C9357D44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1158"/>
              <a:ext cx="2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MCM.Fm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1" name="Freeform 259">
              <a:extLst>
                <a:ext uri="{FF2B5EF4-FFF2-40B4-BE49-F238E27FC236}">
                  <a16:creationId xmlns:a16="http://schemas.microsoft.com/office/drawing/2014/main" id="{5805E764-635E-44B8-82FC-BB7E3DCF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Rectangle 260">
              <a:extLst>
                <a:ext uri="{FF2B5EF4-FFF2-40B4-BE49-F238E27FC236}">
                  <a16:creationId xmlns:a16="http://schemas.microsoft.com/office/drawing/2014/main" id="{228A268E-C61E-44A2-973C-E9F1AAE34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260"/>
              <a:ext cx="426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Rectangle 261">
              <a:extLst>
                <a:ext uri="{FF2B5EF4-FFF2-40B4-BE49-F238E27FC236}">
                  <a16:creationId xmlns:a16="http://schemas.microsoft.com/office/drawing/2014/main" id="{7EE55E37-AA4A-4EC1-ABFD-B00B28F9D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1423"/>
              <a:ext cx="34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Traceability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4" name="Freeform 262">
              <a:extLst>
                <a:ext uri="{FF2B5EF4-FFF2-40B4-BE49-F238E27FC236}">
                  <a16:creationId xmlns:a16="http://schemas.microsoft.com/office/drawing/2014/main" id="{2599296A-CFFC-46F0-9C5B-5496EF3F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1654"/>
              <a:ext cx="477" cy="60"/>
            </a:xfrm>
            <a:custGeom>
              <a:avLst/>
              <a:gdLst>
                <a:gd name="T0" fmla="*/ 426 w 477"/>
                <a:gd name="T1" fmla="*/ 0 h 60"/>
                <a:gd name="T2" fmla="*/ 0 w 477"/>
                <a:gd name="T3" fmla="*/ 0 h 60"/>
                <a:gd name="T4" fmla="*/ 51 w 477"/>
                <a:gd name="T5" fmla="*/ 60 h 60"/>
                <a:gd name="T6" fmla="*/ 477 w 477"/>
                <a:gd name="T7" fmla="*/ 60 h 60"/>
                <a:gd name="T8" fmla="*/ 426 w 47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60">
                  <a:moveTo>
                    <a:pt x="426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7" y="6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Freeform 263">
              <a:extLst>
                <a:ext uri="{FF2B5EF4-FFF2-40B4-BE49-F238E27FC236}">
                  <a16:creationId xmlns:a16="http://schemas.microsoft.com/office/drawing/2014/main" id="{BD830B4F-C287-469A-9721-B8066B63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Rectangle 264">
              <a:extLst>
                <a:ext uri="{FF2B5EF4-FFF2-40B4-BE49-F238E27FC236}">
                  <a16:creationId xmlns:a16="http://schemas.microsoft.com/office/drawing/2014/main" id="{E59AD809-C665-41DA-90B6-CA0CFD7D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121"/>
              <a:ext cx="426" cy="1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Rectangle 265">
              <a:extLst>
                <a:ext uri="{FF2B5EF4-FFF2-40B4-BE49-F238E27FC236}">
                  <a16:creationId xmlns:a16="http://schemas.microsoft.com/office/drawing/2014/main" id="{F40780CC-8B3F-4A65-B426-738DFD92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1158"/>
              <a:ext cx="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8" name="Rectangle 266">
              <a:extLst>
                <a:ext uri="{FF2B5EF4-FFF2-40B4-BE49-F238E27FC236}">
                  <a16:creationId xmlns:a16="http://schemas.microsoft.com/office/drawing/2014/main" id="{4432A1E1-3FA3-462A-B2F4-45BEAA5F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1158"/>
              <a:ext cx="18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CM.T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9" name="Freeform 267">
              <a:extLst>
                <a:ext uri="{FF2B5EF4-FFF2-40B4-BE49-F238E27FC236}">
                  <a16:creationId xmlns:a16="http://schemas.microsoft.com/office/drawing/2014/main" id="{07F1E330-615F-4DE9-A248-C67BB5016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Rectangle 268">
              <a:extLst>
                <a:ext uri="{FF2B5EF4-FFF2-40B4-BE49-F238E27FC236}">
                  <a16:creationId xmlns:a16="http://schemas.microsoft.com/office/drawing/2014/main" id="{F22C9B48-24A0-42EC-A05F-39E09878A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1260"/>
              <a:ext cx="425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Rectangle 269">
              <a:extLst>
                <a:ext uri="{FF2B5EF4-FFF2-40B4-BE49-F238E27FC236}">
                  <a16:creationId xmlns:a16="http://schemas.microsoft.com/office/drawing/2014/main" id="{2F1C9ED7-D577-45F1-8C11-0BD32DE15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" y="1391"/>
              <a:ext cx="30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Business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2" name="Rectangle 270">
              <a:extLst>
                <a:ext uri="{FF2B5EF4-FFF2-40B4-BE49-F238E27FC236}">
                  <a16:creationId xmlns:a16="http://schemas.microsoft.com/office/drawing/2014/main" id="{0D6C6D73-22CA-415F-A8CF-0A9D20C17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458"/>
              <a:ext cx="34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Intelligence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3" name="Freeform 271">
              <a:extLst>
                <a:ext uri="{FF2B5EF4-FFF2-40B4-BE49-F238E27FC236}">
                  <a16:creationId xmlns:a16="http://schemas.microsoft.com/office/drawing/2014/main" id="{A29A9A44-35B3-4578-B9FC-845A732C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654"/>
              <a:ext cx="476" cy="60"/>
            </a:xfrm>
            <a:custGeom>
              <a:avLst/>
              <a:gdLst>
                <a:gd name="T0" fmla="*/ 425 w 476"/>
                <a:gd name="T1" fmla="*/ 0 h 60"/>
                <a:gd name="T2" fmla="*/ 0 w 476"/>
                <a:gd name="T3" fmla="*/ 0 h 60"/>
                <a:gd name="T4" fmla="*/ 51 w 476"/>
                <a:gd name="T5" fmla="*/ 60 h 60"/>
                <a:gd name="T6" fmla="*/ 476 w 476"/>
                <a:gd name="T7" fmla="*/ 60 h 60"/>
                <a:gd name="T8" fmla="*/ 425 w 47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60">
                  <a:moveTo>
                    <a:pt x="425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6" y="6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Freeform 272">
              <a:extLst>
                <a:ext uri="{FF2B5EF4-FFF2-40B4-BE49-F238E27FC236}">
                  <a16:creationId xmlns:a16="http://schemas.microsoft.com/office/drawing/2014/main" id="{47F6B624-D1D7-43C3-898E-4DDA4094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Rectangle 273">
              <a:extLst>
                <a:ext uri="{FF2B5EF4-FFF2-40B4-BE49-F238E27FC236}">
                  <a16:creationId xmlns:a16="http://schemas.microsoft.com/office/drawing/2014/main" id="{43B4C058-3007-4611-81D4-B66C2476E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1121"/>
              <a:ext cx="425" cy="139"/>
            </a:xfrm>
            <a:prstGeom prst="rect">
              <a:avLst/>
            </a:prstGeom>
            <a:solidFill>
              <a:srgbClr val="F8B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Rectangle 274">
              <a:extLst>
                <a:ext uri="{FF2B5EF4-FFF2-40B4-BE49-F238E27FC236}">
                  <a16:creationId xmlns:a16="http://schemas.microsoft.com/office/drawing/2014/main" id="{D17A4F41-D451-4A80-B53F-B2D377DCA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1158"/>
              <a:ext cx="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7" name="Rectangle 275">
              <a:extLst>
                <a:ext uri="{FF2B5EF4-FFF2-40B4-BE49-F238E27FC236}">
                  <a16:creationId xmlns:a16="http://schemas.microsoft.com/office/drawing/2014/main" id="{D2525AB5-021D-4F0D-8E12-48E9D9AE2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1158"/>
              <a:ext cx="26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CM.Stat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8" name="Freeform 276">
              <a:extLst>
                <a:ext uri="{FF2B5EF4-FFF2-40B4-BE49-F238E27FC236}">
                  <a16:creationId xmlns:a16="http://schemas.microsoft.com/office/drawing/2014/main" id="{04C0D75E-72AC-49A9-94CF-99326020E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Rectangle 277">
              <a:extLst>
                <a:ext uri="{FF2B5EF4-FFF2-40B4-BE49-F238E27FC236}">
                  <a16:creationId xmlns:a16="http://schemas.microsoft.com/office/drawing/2014/main" id="{8FEC6D97-11E3-4D75-849E-702B693D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260"/>
              <a:ext cx="426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Rectangle 278">
              <a:extLst>
                <a:ext uri="{FF2B5EF4-FFF2-40B4-BE49-F238E27FC236}">
                  <a16:creationId xmlns:a16="http://schemas.microsoft.com/office/drawing/2014/main" id="{33081B85-FE43-4BBB-9F4C-8BDCEA099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" y="1423"/>
              <a:ext cx="1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1" name="Freeform 279">
              <a:extLst>
                <a:ext uri="{FF2B5EF4-FFF2-40B4-BE49-F238E27FC236}">
                  <a16:creationId xmlns:a16="http://schemas.microsoft.com/office/drawing/2014/main" id="{31786784-E5A9-435A-9098-13C2E29F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1654"/>
              <a:ext cx="477" cy="60"/>
            </a:xfrm>
            <a:custGeom>
              <a:avLst/>
              <a:gdLst>
                <a:gd name="T0" fmla="*/ 426 w 477"/>
                <a:gd name="T1" fmla="*/ 0 h 60"/>
                <a:gd name="T2" fmla="*/ 0 w 477"/>
                <a:gd name="T3" fmla="*/ 0 h 60"/>
                <a:gd name="T4" fmla="*/ 51 w 477"/>
                <a:gd name="T5" fmla="*/ 60 h 60"/>
                <a:gd name="T6" fmla="*/ 477 w 477"/>
                <a:gd name="T7" fmla="*/ 60 h 60"/>
                <a:gd name="T8" fmla="*/ 426 w 47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60">
                  <a:moveTo>
                    <a:pt x="426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7" y="6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Freeform 280">
              <a:extLst>
                <a:ext uri="{FF2B5EF4-FFF2-40B4-BE49-F238E27FC236}">
                  <a16:creationId xmlns:a16="http://schemas.microsoft.com/office/drawing/2014/main" id="{5CFB2801-CBA3-4021-AAD8-7B719EC4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Rectangle 281">
              <a:extLst>
                <a:ext uri="{FF2B5EF4-FFF2-40B4-BE49-F238E27FC236}">
                  <a16:creationId xmlns:a16="http://schemas.microsoft.com/office/drawing/2014/main" id="{66618368-6416-419E-BF8E-3CB20927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121"/>
              <a:ext cx="426" cy="139"/>
            </a:xfrm>
            <a:prstGeom prst="rect">
              <a:avLst/>
            </a:prstGeom>
            <a:solidFill>
              <a:srgbClr val="588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Rectangle 282">
              <a:extLst>
                <a:ext uri="{FF2B5EF4-FFF2-40B4-BE49-F238E27FC236}">
                  <a16:creationId xmlns:a16="http://schemas.microsoft.com/office/drawing/2014/main" id="{305D27E5-3695-41F7-88F0-84C7EE5A5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1158"/>
              <a:ext cx="36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MCM.maps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5" name="Rectangle 283">
              <a:extLst>
                <a:ext uri="{FF2B5EF4-FFF2-40B4-BE49-F238E27FC236}">
                  <a16:creationId xmlns:a16="http://schemas.microsoft.com/office/drawing/2014/main" id="{937432E2-7CFB-4EAE-882B-B034B967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1792"/>
              <a:ext cx="9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MCM.net  OPTIONAL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6" name="Rectangle 284">
              <a:extLst>
                <a:ext uri="{FF2B5EF4-FFF2-40B4-BE49-F238E27FC236}">
                  <a16:creationId xmlns:a16="http://schemas.microsoft.com/office/drawing/2014/main" id="{59BD3ACB-B0E9-4F21-AE4C-72AB68521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1891"/>
              <a:ext cx="65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SUBSYSTEMS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7" name="Rectangle 285">
              <a:extLst>
                <a:ext uri="{FF2B5EF4-FFF2-40B4-BE49-F238E27FC236}">
                  <a16:creationId xmlns:a16="http://schemas.microsoft.com/office/drawing/2014/main" id="{03DCBB52-7FDA-430D-92CA-5DF8E7634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311"/>
              <a:ext cx="2672" cy="9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" name="Rectangle 286">
              <a:extLst>
                <a:ext uri="{FF2B5EF4-FFF2-40B4-BE49-F238E27FC236}">
                  <a16:creationId xmlns:a16="http://schemas.microsoft.com/office/drawing/2014/main" id="{58DE7FE4-BAD1-400C-817E-21448665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311"/>
              <a:ext cx="2672" cy="992"/>
            </a:xfrm>
            <a:prstGeom prst="rect">
              <a:avLst/>
            </a:prstGeom>
            <a:noFill/>
            <a:ln w="25400" cap="rnd">
              <a:solidFill>
                <a:srgbClr val="50632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Freeform 287">
              <a:extLst>
                <a:ext uri="{FF2B5EF4-FFF2-40B4-BE49-F238E27FC236}">
                  <a16:creationId xmlns:a16="http://schemas.microsoft.com/office/drawing/2014/main" id="{408F4D7D-C29E-4F27-8528-7243B623A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Rectangle 288">
              <a:extLst>
                <a:ext uri="{FF2B5EF4-FFF2-40B4-BE49-F238E27FC236}">
                  <a16:creationId xmlns:a16="http://schemas.microsoft.com/office/drawing/2014/main" id="{7025D5AA-1660-4E95-82BD-B2612A01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549"/>
              <a:ext cx="426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1" name="Rectangle 289">
              <a:extLst>
                <a:ext uri="{FF2B5EF4-FFF2-40B4-BE49-F238E27FC236}">
                  <a16:creationId xmlns:a16="http://schemas.microsoft.com/office/drawing/2014/main" id="{9F174EC2-2C7A-410D-89BB-DF4D9784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712"/>
              <a:ext cx="43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Milk Collection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2" name="Freeform 290">
              <a:extLst>
                <a:ext uri="{FF2B5EF4-FFF2-40B4-BE49-F238E27FC236}">
                  <a16:creationId xmlns:a16="http://schemas.microsoft.com/office/drawing/2014/main" id="{88F70949-E8C3-4D71-A488-FF934540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2944"/>
              <a:ext cx="477" cy="59"/>
            </a:xfrm>
            <a:custGeom>
              <a:avLst/>
              <a:gdLst>
                <a:gd name="T0" fmla="*/ 426 w 477"/>
                <a:gd name="T1" fmla="*/ 0 h 59"/>
                <a:gd name="T2" fmla="*/ 0 w 477"/>
                <a:gd name="T3" fmla="*/ 0 h 59"/>
                <a:gd name="T4" fmla="*/ 51 w 477"/>
                <a:gd name="T5" fmla="*/ 59 h 59"/>
                <a:gd name="T6" fmla="*/ 477 w 477"/>
                <a:gd name="T7" fmla="*/ 59 h 59"/>
                <a:gd name="T8" fmla="*/ 426 w 47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9">
                  <a:moveTo>
                    <a:pt x="426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7" y="5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Freeform 291">
              <a:extLst>
                <a:ext uri="{FF2B5EF4-FFF2-40B4-BE49-F238E27FC236}">
                  <a16:creationId xmlns:a16="http://schemas.microsoft.com/office/drawing/2014/main" id="{0B4829E9-99E8-43CD-9A9F-B072D831E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Rectangle 292">
              <a:extLst>
                <a:ext uri="{FF2B5EF4-FFF2-40B4-BE49-F238E27FC236}">
                  <a16:creationId xmlns:a16="http://schemas.microsoft.com/office/drawing/2014/main" id="{3BF833BD-1DD2-40AD-9CA2-97CE9DCC4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410"/>
              <a:ext cx="426" cy="1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Rectangle 293">
              <a:extLst>
                <a:ext uri="{FF2B5EF4-FFF2-40B4-BE49-F238E27FC236}">
                  <a16:creationId xmlns:a16="http://schemas.microsoft.com/office/drawing/2014/main" id="{EEF6AAC1-C2C0-48F1-B2D8-9A22DAF68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2447"/>
              <a:ext cx="2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</a:t>
              </a:r>
              <a:r>
                <a:rPr lang="en-US" altLang="en-US" sz="700" b="1" dirty="0" err="1">
                  <a:solidFill>
                    <a:srgbClr val="000000"/>
                  </a:solidFill>
                </a:rPr>
                <a:t>col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6" name="Freeform 294">
              <a:extLst>
                <a:ext uri="{FF2B5EF4-FFF2-40B4-BE49-F238E27FC236}">
                  <a16:creationId xmlns:a16="http://schemas.microsoft.com/office/drawing/2014/main" id="{129DF5CE-281E-43D1-B452-4F61B032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Rectangle 295">
              <a:extLst>
                <a:ext uri="{FF2B5EF4-FFF2-40B4-BE49-F238E27FC236}">
                  <a16:creationId xmlns:a16="http://schemas.microsoft.com/office/drawing/2014/main" id="{0A7EA700-9D1D-4FF9-886C-65BAE9DB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549"/>
              <a:ext cx="426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Rectangle 296">
              <a:extLst>
                <a:ext uri="{FF2B5EF4-FFF2-40B4-BE49-F238E27FC236}">
                  <a16:creationId xmlns:a16="http://schemas.microsoft.com/office/drawing/2014/main" id="{069636AC-891B-497C-955F-19BD62D75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2712"/>
              <a:ext cx="33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Infosystem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9" name="Freeform 297">
              <a:extLst>
                <a:ext uri="{FF2B5EF4-FFF2-40B4-BE49-F238E27FC236}">
                  <a16:creationId xmlns:a16="http://schemas.microsoft.com/office/drawing/2014/main" id="{17EEB3F5-D2D3-4562-B33B-85093DF7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944"/>
              <a:ext cx="477" cy="59"/>
            </a:xfrm>
            <a:custGeom>
              <a:avLst/>
              <a:gdLst>
                <a:gd name="T0" fmla="*/ 426 w 477"/>
                <a:gd name="T1" fmla="*/ 0 h 59"/>
                <a:gd name="T2" fmla="*/ 0 w 477"/>
                <a:gd name="T3" fmla="*/ 0 h 59"/>
                <a:gd name="T4" fmla="*/ 51 w 477"/>
                <a:gd name="T5" fmla="*/ 59 h 59"/>
                <a:gd name="T6" fmla="*/ 477 w 477"/>
                <a:gd name="T7" fmla="*/ 59 h 59"/>
                <a:gd name="T8" fmla="*/ 426 w 47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9">
                  <a:moveTo>
                    <a:pt x="426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7" y="5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Freeform 298">
              <a:extLst>
                <a:ext uri="{FF2B5EF4-FFF2-40B4-BE49-F238E27FC236}">
                  <a16:creationId xmlns:a16="http://schemas.microsoft.com/office/drawing/2014/main" id="{B885498C-4C55-43DD-86CF-A582B09B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Rectangle 299">
              <a:extLst>
                <a:ext uri="{FF2B5EF4-FFF2-40B4-BE49-F238E27FC236}">
                  <a16:creationId xmlns:a16="http://schemas.microsoft.com/office/drawing/2014/main" id="{7885EC70-C583-4778-BE33-542D5701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410"/>
              <a:ext cx="426" cy="139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Rectangle 300">
              <a:extLst>
                <a:ext uri="{FF2B5EF4-FFF2-40B4-BE49-F238E27FC236}">
                  <a16:creationId xmlns:a16="http://schemas.microsoft.com/office/drawing/2014/main" id="{E7D54EE6-885D-48B9-A1E1-C9857507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447"/>
              <a:ext cx="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3" name="Rectangle 301">
              <a:extLst>
                <a:ext uri="{FF2B5EF4-FFF2-40B4-BE49-F238E27FC236}">
                  <a16:creationId xmlns:a16="http://schemas.microsoft.com/office/drawing/2014/main" id="{52E31417-4778-46F3-ABB6-06D7A8A36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447"/>
              <a:ext cx="1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CM.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4" name="Rectangle 302">
              <a:extLst>
                <a:ext uri="{FF2B5EF4-FFF2-40B4-BE49-F238E27FC236}">
                  <a16:creationId xmlns:a16="http://schemas.microsoft.com/office/drawing/2014/main" id="{0DF3E655-E898-40D8-9C88-C5D926929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447"/>
              <a:ext cx="15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web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5" name="Freeform 303">
              <a:extLst>
                <a:ext uri="{FF2B5EF4-FFF2-40B4-BE49-F238E27FC236}">
                  <a16:creationId xmlns:a16="http://schemas.microsoft.com/office/drawing/2014/main" id="{3F7FB069-D6BC-4914-8E3C-BB29B56F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" name="Rectangle 304">
              <a:extLst>
                <a:ext uri="{FF2B5EF4-FFF2-40B4-BE49-F238E27FC236}">
                  <a16:creationId xmlns:a16="http://schemas.microsoft.com/office/drawing/2014/main" id="{085A7A2F-6364-494C-8C4A-A79D4D54B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549"/>
              <a:ext cx="425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7" name="Rectangle 305">
              <a:extLst>
                <a:ext uri="{FF2B5EF4-FFF2-40B4-BE49-F238E27FC236}">
                  <a16:creationId xmlns:a16="http://schemas.microsoft.com/office/drawing/2014/main" id="{F719499C-DEA9-4AA7-B8C9-8B86AEF29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" y="2680"/>
              <a:ext cx="1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Farm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8" name="Rectangle 306">
              <a:extLst>
                <a:ext uri="{FF2B5EF4-FFF2-40B4-BE49-F238E27FC236}">
                  <a16:creationId xmlns:a16="http://schemas.microsoft.com/office/drawing/2014/main" id="{E87EC4B8-38B5-47CB-ADB8-4D6F84E75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2747"/>
              <a:ext cx="31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Inspection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9" name="Freeform 307">
              <a:extLst>
                <a:ext uri="{FF2B5EF4-FFF2-40B4-BE49-F238E27FC236}">
                  <a16:creationId xmlns:a16="http://schemas.microsoft.com/office/drawing/2014/main" id="{F32AA350-8D0C-4832-940A-1EF4308A5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944"/>
              <a:ext cx="476" cy="59"/>
            </a:xfrm>
            <a:custGeom>
              <a:avLst/>
              <a:gdLst>
                <a:gd name="T0" fmla="*/ 425 w 476"/>
                <a:gd name="T1" fmla="*/ 0 h 59"/>
                <a:gd name="T2" fmla="*/ 0 w 476"/>
                <a:gd name="T3" fmla="*/ 0 h 59"/>
                <a:gd name="T4" fmla="*/ 51 w 476"/>
                <a:gd name="T5" fmla="*/ 59 h 59"/>
                <a:gd name="T6" fmla="*/ 476 w 476"/>
                <a:gd name="T7" fmla="*/ 59 h 59"/>
                <a:gd name="T8" fmla="*/ 425 w 4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59">
                  <a:moveTo>
                    <a:pt x="425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6" y="5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0" name="Freeform 308">
              <a:extLst>
                <a:ext uri="{FF2B5EF4-FFF2-40B4-BE49-F238E27FC236}">
                  <a16:creationId xmlns:a16="http://schemas.microsoft.com/office/drawing/2014/main" id="{C5199D54-24FD-4C44-8F72-027A0F05F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" name="Rectangle 309">
              <a:extLst>
                <a:ext uri="{FF2B5EF4-FFF2-40B4-BE49-F238E27FC236}">
                  <a16:creationId xmlns:a16="http://schemas.microsoft.com/office/drawing/2014/main" id="{CFA2D879-6B5E-48AD-81E0-6F93025F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410"/>
              <a:ext cx="425" cy="139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" name="Rectangle 310">
              <a:extLst>
                <a:ext uri="{FF2B5EF4-FFF2-40B4-BE49-F238E27FC236}">
                  <a16:creationId xmlns:a16="http://schemas.microsoft.com/office/drawing/2014/main" id="{9F982267-D6B5-4F2B-848D-690BA60C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2447"/>
              <a:ext cx="20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00" b="1" dirty="0">
                  <a:solidFill>
                    <a:srgbClr val="000000"/>
                  </a:solidFill>
                </a:rPr>
                <a:t>MCM.in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" name="Freeform 311">
              <a:extLst>
                <a:ext uri="{FF2B5EF4-FFF2-40B4-BE49-F238E27FC236}">
                  <a16:creationId xmlns:a16="http://schemas.microsoft.com/office/drawing/2014/main" id="{0CE04145-E1C2-4B37-A445-45ADD99D5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" name="Rectangle 312">
              <a:extLst>
                <a:ext uri="{FF2B5EF4-FFF2-40B4-BE49-F238E27FC236}">
                  <a16:creationId xmlns:a16="http://schemas.microsoft.com/office/drawing/2014/main" id="{FD941D0B-EC9D-4B1E-BD5C-ADDEEEF4D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2549"/>
              <a:ext cx="426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" name="Rectangle 313">
              <a:extLst>
                <a:ext uri="{FF2B5EF4-FFF2-40B4-BE49-F238E27FC236}">
                  <a16:creationId xmlns:a16="http://schemas.microsoft.com/office/drawing/2014/main" id="{C821665F-29ED-4C3E-BED9-8F9B15C1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2680"/>
              <a:ext cx="1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Farm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6" name="Rectangle 314">
              <a:extLst>
                <a:ext uri="{FF2B5EF4-FFF2-40B4-BE49-F238E27FC236}">
                  <a16:creationId xmlns:a16="http://schemas.microsoft.com/office/drawing/2014/main" id="{D383F457-420C-4059-8176-9BA2F9DA5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" y="2747"/>
              <a:ext cx="18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7" name="Freeform 315">
              <a:extLst>
                <a:ext uri="{FF2B5EF4-FFF2-40B4-BE49-F238E27FC236}">
                  <a16:creationId xmlns:a16="http://schemas.microsoft.com/office/drawing/2014/main" id="{CDD76BE0-9973-4A2C-8996-F9370E782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2944"/>
              <a:ext cx="477" cy="59"/>
            </a:xfrm>
            <a:custGeom>
              <a:avLst/>
              <a:gdLst>
                <a:gd name="T0" fmla="*/ 426 w 477"/>
                <a:gd name="T1" fmla="*/ 0 h 59"/>
                <a:gd name="T2" fmla="*/ 0 w 477"/>
                <a:gd name="T3" fmla="*/ 0 h 59"/>
                <a:gd name="T4" fmla="*/ 51 w 477"/>
                <a:gd name="T5" fmla="*/ 59 h 59"/>
                <a:gd name="T6" fmla="*/ 477 w 477"/>
                <a:gd name="T7" fmla="*/ 59 h 59"/>
                <a:gd name="T8" fmla="*/ 426 w 47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9">
                  <a:moveTo>
                    <a:pt x="426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7" y="5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" name="Freeform 316">
              <a:extLst>
                <a:ext uri="{FF2B5EF4-FFF2-40B4-BE49-F238E27FC236}">
                  <a16:creationId xmlns:a16="http://schemas.microsoft.com/office/drawing/2014/main" id="{ECC4FB35-65F9-4F31-9DAF-1A0E1EF2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" name="Rectangle 317">
              <a:extLst>
                <a:ext uri="{FF2B5EF4-FFF2-40B4-BE49-F238E27FC236}">
                  <a16:creationId xmlns:a16="http://schemas.microsoft.com/office/drawing/2014/main" id="{159DB46E-D3AC-4813-A5C1-8408436D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2410"/>
              <a:ext cx="426" cy="139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" name="Rectangle 318">
              <a:extLst>
                <a:ext uri="{FF2B5EF4-FFF2-40B4-BE49-F238E27FC236}">
                  <a16:creationId xmlns:a16="http://schemas.microsoft.com/office/drawing/2014/main" id="{6C1CFB3F-CE91-478E-A623-DFFAE473C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2447"/>
              <a:ext cx="20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00" b="1" dirty="0" err="1">
                  <a:solidFill>
                    <a:srgbClr val="000000"/>
                  </a:solidFill>
                </a:rPr>
                <a:t>MCM.or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1" name="Rectangle 319">
              <a:extLst>
                <a:ext uri="{FF2B5EF4-FFF2-40B4-BE49-F238E27FC236}">
                  <a16:creationId xmlns:a16="http://schemas.microsoft.com/office/drawing/2014/main" id="{4EF5243A-BBE8-4311-B04D-FB5D82389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3123"/>
              <a:ext cx="104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Mobile app for MCM.net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23" name="Picture 2" descr="mcmlogoo">
            <a:hlinkClick r:id="rId27"/>
            <a:extLst>
              <a:ext uri="{FF2B5EF4-FFF2-40B4-BE49-F238E27FC236}">
                <a16:creationId xmlns:a16="http://schemas.microsoft.com/office/drawing/2014/main" id="{DCA0F21C-894E-4B2E-9924-14C3B755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6C2A5E-2178-4BCA-A0C7-87B31D604C70}"/>
              </a:ext>
            </a:extLst>
          </p:cNvPr>
          <p:cNvSpPr/>
          <p:nvPr/>
        </p:nvSpPr>
        <p:spPr>
          <a:xfrm>
            <a:off x="226581" y="1608195"/>
            <a:ext cx="4649092" cy="4214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2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C7B1C3-D217-4A12-89B1-968B371ACDED}"/>
              </a:ext>
            </a:extLst>
          </p:cNvPr>
          <p:cNvSpPr/>
          <p:nvPr/>
        </p:nvSpPr>
        <p:spPr>
          <a:xfrm>
            <a:off x="3563888" y="435157"/>
            <a:ext cx="3528392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Net </a:t>
            </a:r>
            <a:r>
              <a:rPr lang="el-GR" sz="2400" b="1" dirty="0"/>
              <a:t>-</a:t>
            </a:r>
            <a:r>
              <a:rPr lang="en-US" sz="2400" b="1" dirty="0"/>
              <a:t> </a:t>
            </a:r>
            <a:r>
              <a:rPr lang="el-GR" sz="2400" b="1" dirty="0"/>
              <a:t>Εκκαθάριση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8C3DAA-9527-4E6C-BF41-A9B166DAC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268760"/>
            <a:ext cx="6408712" cy="50517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CDA15-87EA-4B96-8144-EC9B2CE4A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8" y="1019984"/>
            <a:ext cx="3088390" cy="138950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E1D9055-4B87-43A2-94D1-E1D1EB4B4CE4}"/>
              </a:ext>
            </a:extLst>
          </p:cNvPr>
          <p:cNvSpPr/>
          <p:nvPr/>
        </p:nvSpPr>
        <p:spPr>
          <a:xfrm rot="17507968">
            <a:off x="1009522" y="1875123"/>
            <a:ext cx="504056" cy="234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2" descr="mcmlogoo">
            <a:hlinkClick r:id="rId5"/>
            <a:extLst>
              <a:ext uri="{FF2B5EF4-FFF2-40B4-BE49-F238E27FC236}">
                <a16:creationId xmlns:a16="http://schemas.microsoft.com/office/drawing/2014/main" id="{C693C892-5001-4171-AC1B-05AA3DBC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F3A39-C234-4814-ADED-3C2127CBCA32}"/>
              </a:ext>
            </a:extLst>
          </p:cNvPr>
          <p:cNvSpPr/>
          <p:nvPr/>
        </p:nvSpPr>
        <p:spPr>
          <a:xfrm>
            <a:off x="3563888" y="435157"/>
            <a:ext cx="3528392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Net </a:t>
            </a:r>
            <a:r>
              <a:rPr lang="el-GR" sz="2400" b="1" dirty="0"/>
              <a:t>-</a:t>
            </a:r>
            <a:r>
              <a:rPr lang="en-US" sz="2400" b="1" dirty="0"/>
              <a:t> </a:t>
            </a:r>
            <a:r>
              <a:rPr lang="el-GR" sz="2400" b="1" dirty="0"/>
              <a:t>Πληροφορία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58B2EB-BA9C-47D9-A9D9-E8C06E596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966127"/>
              </p:ext>
            </p:extLst>
          </p:nvPr>
        </p:nvGraphicFramePr>
        <p:xfrm>
          <a:off x="2280084" y="14162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3E141D2-56BB-4390-80FE-8547550AAC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302" y="1012686"/>
            <a:ext cx="3088390" cy="138950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F16339CF-5CA4-404F-8BA4-D04EDE43D428}"/>
              </a:ext>
            </a:extLst>
          </p:cNvPr>
          <p:cNvSpPr/>
          <p:nvPr/>
        </p:nvSpPr>
        <p:spPr>
          <a:xfrm rot="15009993">
            <a:off x="2903312" y="1870752"/>
            <a:ext cx="504056" cy="234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2" descr="mcmlogoo">
            <a:hlinkClick r:id="rId9"/>
            <a:extLst>
              <a:ext uri="{FF2B5EF4-FFF2-40B4-BE49-F238E27FC236}">
                <a16:creationId xmlns:a16="http://schemas.microsoft.com/office/drawing/2014/main" id="{0A21048F-1736-48F1-BD41-DCBEE81A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0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08911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88068" name="Picture 15" descr="Trac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5" y="1390710"/>
            <a:ext cx="7561262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Oval 12"/>
          <p:cNvSpPr>
            <a:spLocks noChangeArrowheads="1"/>
          </p:cNvSpPr>
          <p:nvPr/>
        </p:nvSpPr>
        <p:spPr bwMode="auto">
          <a:xfrm>
            <a:off x="5003800" y="4941888"/>
            <a:ext cx="936625" cy="6477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altLang="el-GR" sz="180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03848" y="1083746"/>
            <a:ext cx="496855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Γράφος </a:t>
            </a:r>
            <a:r>
              <a:rPr lang="el-GR" altLang="el-GR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Ιχνηλασιμότητας</a:t>
            </a:r>
            <a:r>
              <a:rPr lang="el-GR" altLang="el-GR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Παραγωγής</a:t>
            </a:r>
            <a:endParaRPr lang="en-US" altLang="el-GR" sz="1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8071" name="AutoShape 12"/>
          <p:cNvSpPr>
            <a:spLocks noChangeArrowheads="1"/>
          </p:cNvSpPr>
          <p:nvPr/>
        </p:nvSpPr>
        <p:spPr bwMode="auto">
          <a:xfrm>
            <a:off x="4571603" y="1610113"/>
            <a:ext cx="649287" cy="360363"/>
          </a:xfrm>
          <a:prstGeom prst="wedgeRoundRectCallout">
            <a:avLst>
              <a:gd name="adj1" fmla="val 128727"/>
              <a:gd name="adj2" fmla="val 13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 dirty="0"/>
              <a:t>Lot no 306/563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717A5-E13A-4F13-B419-45C254825C87}"/>
              </a:ext>
            </a:extLst>
          </p:cNvPr>
          <p:cNvSpPr/>
          <p:nvPr/>
        </p:nvSpPr>
        <p:spPr>
          <a:xfrm>
            <a:off x="3419872" y="443327"/>
            <a:ext cx="3960440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Net </a:t>
            </a:r>
            <a:r>
              <a:rPr lang="el-GR" sz="2400" b="1" dirty="0"/>
              <a:t>-</a:t>
            </a:r>
            <a:r>
              <a:rPr lang="en-US" sz="2400" b="1" dirty="0"/>
              <a:t> </a:t>
            </a:r>
            <a:r>
              <a:rPr lang="el-GR" sz="2400" b="1" dirty="0"/>
              <a:t>Ιχνηλασιμότητα</a:t>
            </a: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13D8BEC8-E4F4-4864-9742-AB656EAB850A}"/>
              </a:ext>
            </a:extLst>
          </p:cNvPr>
          <p:cNvSpPr/>
          <p:nvPr/>
        </p:nvSpPr>
        <p:spPr>
          <a:xfrm>
            <a:off x="6948264" y="1610113"/>
            <a:ext cx="1440160" cy="279045"/>
          </a:xfrm>
          <a:prstGeom prst="borderCallout1">
            <a:avLst>
              <a:gd name="adj1" fmla="val 52188"/>
              <a:gd name="adj2" fmla="val -7685"/>
              <a:gd name="adj3" fmla="val 55656"/>
              <a:gd name="adj4" fmla="val -4438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accent1">
                    <a:lumMod val="25000"/>
                  </a:schemeClr>
                </a:solidFill>
              </a:rPr>
              <a:t>Έτοιμο προϊόν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8A31485-C391-4784-A55D-D47729CA24AE}"/>
              </a:ext>
            </a:extLst>
          </p:cNvPr>
          <p:cNvSpPr/>
          <p:nvPr/>
        </p:nvSpPr>
        <p:spPr>
          <a:xfrm>
            <a:off x="3455876" y="2178420"/>
            <a:ext cx="360040" cy="2520280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84AE39AA-591A-4837-9491-1A388636F2CA}"/>
              </a:ext>
            </a:extLst>
          </p:cNvPr>
          <p:cNvSpPr/>
          <p:nvPr/>
        </p:nvSpPr>
        <p:spPr>
          <a:xfrm>
            <a:off x="1259631" y="2780928"/>
            <a:ext cx="1530221" cy="432048"/>
          </a:xfrm>
          <a:prstGeom prst="borderCallout1">
            <a:avLst>
              <a:gd name="adj1" fmla="val 53304"/>
              <a:gd name="adj2" fmla="val 105219"/>
              <a:gd name="adj3" fmla="val 142734"/>
              <a:gd name="adj4" fmla="val 13880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accent1">
                    <a:lumMod val="25000"/>
                  </a:schemeClr>
                </a:solidFill>
              </a:rPr>
              <a:t>Μετακινήσεις στην παραγωγή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A024A3A9-4DD2-46F5-86D9-BDEFCBF9D080}"/>
              </a:ext>
            </a:extLst>
          </p:cNvPr>
          <p:cNvSpPr/>
          <p:nvPr/>
        </p:nvSpPr>
        <p:spPr>
          <a:xfrm>
            <a:off x="1619672" y="5661248"/>
            <a:ext cx="1170180" cy="288032"/>
          </a:xfrm>
          <a:prstGeom prst="borderCallout1">
            <a:avLst>
              <a:gd name="adj1" fmla="val 40073"/>
              <a:gd name="adj2" fmla="val 109455"/>
              <a:gd name="adj3" fmla="val -67605"/>
              <a:gd name="adj4" fmla="val 135774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Δρομολόγια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13BB7D-2563-4BA8-8A5F-893A6942B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539"/>
            <a:ext cx="3088390" cy="1389502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04742C6F-2B39-4EC8-A21A-BC2E9750EAAA}"/>
              </a:ext>
            </a:extLst>
          </p:cNvPr>
          <p:cNvSpPr/>
          <p:nvPr/>
        </p:nvSpPr>
        <p:spPr>
          <a:xfrm rot="16727448">
            <a:off x="671478" y="1870743"/>
            <a:ext cx="504056" cy="234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2" descr="mcmlogoo">
            <a:hlinkClick r:id="rId5"/>
            <a:extLst>
              <a:ext uri="{FF2B5EF4-FFF2-40B4-BE49-F238E27FC236}">
                <a16:creationId xmlns:a16="http://schemas.microsoft.com/office/drawing/2014/main" id="{D67146CA-7000-46C5-B411-3A789FB3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92164" name="Picture 14" descr="FCM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1474649"/>
            <a:ext cx="51831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90692" y="990379"/>
            <a:ext cx="630078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Απεικόνιση σε Χάρτη</a:t>
            </a:r>
            <a:endParaRPr lang="en-US" altLang="el-GR" sz="20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3203737" y="5949280"/>
            <a:ext cx="5039394" cy="576262"/>
          </a:xfrm>
          <a:prstGeom prst="wedgeRectCallout">
            <a:avLst>
              <a:gd name="adj1" fmla="val -24917"/>
              <a:gd name="adj2" fmla="val -152204"/>
            </a:avLst>
          </a:prstGeom>
          <a:solidFill>
            <a:srgbClr val="DEEEE1"/>
          </a:solidFill>
          <a:ln w="9525">
            <a:solidFill>
              <a:srgbClr val="456A1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l-GR" altLang="el-GR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Διαδραστική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Απεικόνιση Ποσοτικών, Ποιοτικών και </a:t>
            </a:r>
            <a:r>
              <a:rPr lang="el-GR" altLang="el-GR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Αξιακών</a:t>
            </a:r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Δεδομένων με βάση τον Καποδιστριακό διαχωρισμό.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329AB7-4B19-4E8C-97CD-606E927EF322}"/>
              </a:ext>
            </a:extLst>
          </p:cNvPr>
          <p:cNvSpPr/>
          <p:nvPr/>
        </p:nvSpPr>
        <p:spPr>
          <a:xfrm>
            <a:off x="3329298" y="424222"/>
            <a:ext cx="3528392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Net </a:t>
            </a:r>
            <a:r>
              <a:rPr lang="el-GR" sz="2400" b="1" dirty="0"/>
              <a:t>-</a:t>
            </a:r>
            <a:r>
              <a:rPr lang="en-US" sz="2400" b="1" dirty="0"/>
              <a:t> </a:t>
            </a:r>
            <a:r>
              <a:rPr lang="el-GR" sz="2400" b="1" dirty="0"/>
              <a:t>Πληροφορία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82F077-64F0-4882-B1BE-4769288B8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02" y="1012686"/>
            <a:ext cx="3088390" cy="138950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A0D9C27-35AC-47E6-BD83-7F80EFE404E7}"/>
              </a:ext>
            </a:extLst>
          </p:cNvPr>
          <p:cNvSpPr/>
          <p:nvPr/>
        </p:nvSpPr>
        <p:spPr>
          <a:xfrm rot="15009993">
            <a:off x="3272939" y="1890739"/>
            <a:ext cx="504056" cy="234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Picture 2" descr="mcmlogoo">
            <a:hlinkClick r:id="rId5"/>
            <a:extLst>
              <a:ext uri="{FF2B5EF4-FFF2-40B4-BE49-F238E27FC236}">
                <a16:creationId xmlns:a16="http://schemas.microsoft.com/office/drawing/2014/main" id="{9CAEAFBE-2AB5-4EA3-B210-9A6A0C4B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01540" y="-40510"/>
            <a:ext cx="8127314" cy="1007919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0" y="-40510"/>
            <a:ext cx="1835150" cy="981075"/>
            <a:chOff x="0" y="164"/>
            <a:chExt cx="793" cy="454"/>
          </a:xfrm>
        </p:grpSpPr>
        <p:pic>
          <p:nvPicPr>
            <p:cNvPr id="15369" name="Picture 5" descr="MIK3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"/>
              <a:ext cx="79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0" y="482"/>
              <a:ext cx="793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altLang="el-GR" sz="1200" b="1">
                  <a:solidFill>
                    <a:schemeClr val="bg1"/>
                  </a:solidFill>
                </a:rPr>
                <a:t>IT Solution</a:t>
              </a:r>
              <a:r>
                <a:rPr lang="en-US" altLang="el-GR" sz="1200" b="1">
                  <a:solidFill>
                    <a:schemeClr val="bg1"/>
                  </a:solidFill>
                </a:rPr>
                <a:t>s</a:t>
              </a:r>
              <a:r>
                <a:rPr lang="el-GR" altLang="el-GR" sz="1200" b="1">
                  <a:solidFill>
                    <a:schemeClr val="bg1"/>
                  </a:solidFill>
                </a:rPr>
                <a:t> 4 Enterpri</a:t>
              </a:r>
              <a:r>
                <a:rPr lang="en-US" altLang="el-GR" sz="1200" b="1">
                  <a:solidFill>
                    <a:schemeClr val="bg1"/>
                  </a:solidFill>
                </a:rPr>
                <a:t>s</a:t>
              </a:r>
              <a:r>
                <a:rPr lang="el-GR" altLang="el-GR" sz="1200" b="1">
                  <a:solidFill>
                    <a:schemeClr val="bg1"/>
                  </a:solidFill>
                </a:rPr>
                <a:t>es</a:t>
              </a:r>
            </a:p>
          </p:txBody>
        </p:sp>
      </p:grpSp>
      <p:pic>
        <p:nvPicPr>
          <p:cNvPr id="15368" name="Picture 12" descr="grfla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4" y="6519862"/>
            <a:ext cx="53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Image result for olympus milk">
            <a:extLst>
              <a:ext uri="{FF2B5EF4-FFF2-40B4-BE49-F238E27FC236}">
                <a16:creationId xmlns:a16="http://schemas.microsoft.com/office/drawing/2014/main" id="{BD0FB9B8-BF80-4EC2-8C72-2BD757A726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944488" cy="9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4" descr="Image result for olympus milk">
            <a:extLst>
              <a:ext uri="{FF2B5EF4-FFF2-40B4-BE49-F238E27FC236}">
                <a16:creationId xmlns:a16="http://schemas.microsoft.com/office/drawing/2014/main" id="{7D6C398C-2DBB-4B1A-8253-EC1A14EDD5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FC5619-7D02-444C-9A12-46125D21F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425313"/>
              </p:ext>
            </p:extLst>
          </p:nvPr>
        </p:nvGraphicFramePr>
        <p:xfrm>
          <a:off x="1843844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DD3EBBB-CA5C-4838-A5F6-333CCB089A9E}"/>
              </a:ext>
            </a:extLst>
          </p:cNvPr>
          <p:cNvGrpSpPr/>
          <p:nvPr/>
        </p:nvGrpSpPr>
        <p:grpSpPr>
          <a:xfrm>
            <a:off x="2881849" y="5298661"/>
            <a:ext cx="5219163" cy="964367"/>
            <a:chOff x="1038004" y="2577973"/>
            <a:chExt cx="5219163" cy="9643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3857084A-6BD1-4C79-A246-AE10738489F2}"/>
                </a:ext>
              </a:extLst>
            </p:cNvPr>
            <p:cNvSpPr/>
            <p:nvPr/>
          </p:nvSpPr>
          <p:spPr>
            <a:xfrm rot="5400000">
              <a:off x="3084818" y="531159"/>
              <a:ext cx="964367" cy="5057995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3257026"/>
                <a:satOff val="11196"/>
                <a:lumOff val="-5372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Top Corners Rounded 4">
              <a:extLst>
                <a:ext uri="{FF2B5EF4-FFF2-40B4-BE49-F238E27FC236}">
                  <a16:creationId xmlns:a16="http://schemas.microsoft.com/office/drawing/2014/main" id="{69CC9A28-318B-4EA3-9425-C3A34E6742B4}"/>
                </a:ext>
              </a:extLst>
            </p:cNvPr>
            <p:cNvSpPr txBox="1"/>
            <p:nvPr/>
          </p:nvSpPr>
          <p:spPr>
            <a:xfrm>
              <a:off x="1038004" y="2625050"/>
              <a:ext cx="5219163" cy="870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l-GR" sz="1800" dirty="0"/>
                <a:t>Νίκος Κωνσταντίνου, Γενική Δ/</a:t>
              </a:r>
              <a:r>
                <a:rPr lang="el-GR" sz="1800" dirty="0" err="1"/>
                <a:t>νση</a:t>
              </a:r>
              <a:endParaRPr lang="el-GR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l-GR" sz="1800" dirty="0"/>
                <a:t>Γιάννης </a:t>
              </a:r>
              <a:r>
                <a:rPr lang="el-GR" sz="1800" dirty="0" err="1"/>
                <a:t>Λάππας</a:t>
              </a:r>
              <a:r>
                <a:rPr lang="el-GR" sz="1800" dirty="0"/>
                <a:t>, Δ/</a:t>
              </a:r>
              <a:r>
                <a:rPr lang="el-GR" sz="1800" dirty="0" err="1"/>
                <a:t>νση</a:t>
              </a:r>
              <a:r>
                <a:rPr lang="el-GR" sz="1800" dirty="0"/>
                <a:t> Έρευνας &amp; Ανάπτυξης</a:t>
              </a:r>
              <a:endParaRPr lang="el-GR" sz="18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AE2C50-E4BB-4E0C-9C8E-EA196E3F3EF1}"/>
              </a:ext>
            </a:extLst>
          </p:cNvPr>
          <p:cNvGrpSpPr/>
          <p:nvPr/>
        </p:nvGrpSpPr>
        <p:grpSpPr>
          <a:xfrm>
            <a:off x="1843844" y="5298661"/>
            <a:ext cx="1038004" cy="1482862"/>
            <a:chOff x="0" y="3163"/>
            <a:chExt cx="1038004" cy="1482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EE380CA-1C6D-4085-8234-C6CD698CE892}"/>
                </a:ext>
              </a:extLst>
            </p:cNvPr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  <a:solidFill>
              <a:srgbClr val="99CCFF"/>
            </a:solidFill>
            <a:sp3d prstMaterial="plastic">
              <a:bevelT w="127000" h="25400" prst="relaxedInset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w: Chevron 4">
              <a:extLst>
                <a:ext uri="{FF2B5EF4-FFF2-40B4-BE49-F238E27FC236}">
                  <a16:creationId xmlns:a16="http://schemas.microsoft.com/office/drawing/2014/main" id="{BDB83A55-9BC4-4661-8090-06D2CC648DD3}"/>
                </a:ext>
              </a:extLst>
            </p:cNvPr>
            <p:cNvSpPr txBox="1"/>
            <p:nvPr/>
          </p:nvSpPr>
          <p:spPr>
            <a:xfrm>
              <a:off x="0" y="522165"/>
              <a:ext cx="1038004" cy="4448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1" kern="1200" dirty="0">
                  <a:solidFill>
                    <a:srgbClr val="002060"/>
                  </a:solidFill>
                </a:rPr>
                <a:t>Διοίκηση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B9752A1-2B62-46A1-8C53-0DAC6002EF9F}"/>
              </a:ext>
            </a:extLst>
          </p:cNvPr>
          <p:cNvSpPr/>
          <p:nvPr/>
        </p:nvSpPr>
        <p:spPr>
          <a:xfrm>
            <a:off x="2894013" y="435157"/>
            <a:ext cx="4398962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Λίγα λόγια για την ΜΙΚ3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8D91EF0B-E62B-4793-B778-AE20060F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6524625"/>
            <a:ext cx="1042987" cy="33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5/2020</a:t>
            </a:r>
          </a:p>
        </p:txBody>
      </p:sp>
    </p:spTree>
    <p:extLst>
      <p:ext uri="{BB962C8B-B14F-4D97-AF65-F5344CB8AC3E}">
        <p14:creationId xmlns:p14="http://schemas.microsoft.com/office/powerpoint/2010/main" val="86365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89B89-6300-4A08-89F9-32DAD682442B}"/>
              </a:ext>
            </a:extLst>
          </p:cNvPr>
          <p:cNvSpPr/>
          <p:nvPr/>
        </p:nvSpPr>
        <p:spPr>
          <a:xfrm>
            <a:off x="3563888" y="409031"/>
            <a:ext cx="3168352" cy="5040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mobile</a:t>
            </a:r>
            <a:endParaRPr lang="el-GR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D7EF78-EBFF-430C-90B7-C78D0A24B619}"/>
              </a:ext>
            </a:extLst>
          </p:cNvPr>
          <p:cNvSpPr/>
          <p:nvPr/>
        </p:nvSpPr>
        <p:spPr>
          <a:xfrm>
            <a:off x="1517266" y="1260954"/>
            <a:ext cx="7152456" cy="5200352"/>
          </a:xfrm>
          <a:prstGeom prst="rect">
            <a:avLst/>
          </a:prstGeom>
          <a:noFill/>
        </p:spPr>
      </p:sp>
      <p:pic>
        <p:nvPicPr>
          <p:cNvPr id="16" name="Picture 2" descr="mcmlogoo">
            <a:hlinkClick r:id="rId3"/>
            <a:extLst>
              <a:ext uri="{FF2B5EF4-FFF2-40B4-BE49-F238E27FC236}">
                <a16:creationId xmlns:a16="http://schemas.microsoft.com/office/drawing/2014/main" id="{5E24CFD0-1122-491A-9114-89CAD647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BACAF6-02C7-405D-A4F4-417100461FCC}"/>
              </a:ext>
            </a:extLst>
          </p:cNvPr>
          <p:cNvSpPr/>
          <p:nvPr/>
        </p:nvSpPr>
        <p:spPr>
          <a:xfrm>
            <a:off x="1571836" y="1941705"/>
            <a:ext cx="7152456" cy="5200352"/>
          </a:xfrm>
          <a:prstGeom prst="rect">
            <a:avLst/>
          </a:prstGeom>
          <a:noFill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39CF8A-FF56-4916-BC7F-C4ABFE3D39AA}"/>
              </a:ext>
            </a:extLst>
          </p:cNvPr>
          <p:cNvSpPr/>
          <p:nvPr/>
        </p:nvSpPr>
        <p:spPr>
          <a:xfrm>
            <a:off x="1822066" y="1565754"/>
            <a:ext cx="7152456" cy="5200352"/>
          </a:xfrm>
          <a:prstGeom prst="rect">
            <a:avLst/>
          </a:prstGeom>
          <a:noFill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DA51F-B90F-4E04-9077-E796C22B4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25" y="2326018"/>
            <a:ext cx="6535478" cy="3688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082157-8BE2-44E7-B528-6E33823BC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78" y="1071920"/>
            <a:ext cx="3521658" cy="1324913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01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89B89-6300-4A08-89F9-32DAD682442B}"/>
              </a:ext>
            </a:extLst>
          </p:cNvPr>
          <p:cNvSpPr/>
          <p:nvPr/>
        </p:nvSpPr>
        <p:spPr>
          <a:xfrm>
            <a:off x="3563888" y="409031"/>
            <a:ext cx="3168352" cy="5040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col</a:t>
            </a:r>
            <a:endParaRPr lang="el-GR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D7EF78-EBFF-430C-90B7-C78D0A24B619}"/>
              </a:ext>
            </a:extLst>
          </p:cNvPr>
          <p:cNvSpPr/>
          <p:nvPr/>
        </p:nvSpPr>
        <p:spPr>
          <a:xfrm>
            <a:off x="1517266" y="1260954"/>
            <a:ext cx="7152456" cy="5200352"/>
          </a:xfrm>
          <a:prstGeom prst="rect">
            <a:avLst/>
          </a:prstGeom>
          <a:noFill/>
        </p:spPr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A1CAE3E-F50C-43D8-AB0B-E27C92FABC5C}"/>
              </a:ext>
            </a:extLst>
          </p:cNvPr>
          <p:cNvSpPr/>
          <p:nvPr/>
        </p:nvSpPr>
        <p:spPr>
          <a:xfrm>
            <a:off x="2169819" y="4361232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Παραλαβές</a:t>
            </a:r>
            <a:r>
              <a:rPr lang="en-US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l-GR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με </a:t>
            </a:r>
            <a:r>
              <a:rPr lang="en-US" sz="1600" b="1" dirty="0" err="1">
                <a:solidFill>
                  <a:sysClr val="window" lastClr="FFFFFF"/>
                </a:solidFill>
                <a:latin typeface="Calibri" panose="020F0502020204030204"/>
              </a:rPr>
              <a:t>mob.Android</a:t>
            </a:r>
            <a:endParaRPr lang="el-GR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0D38D46-2F56-443B-AA4C-B5D2545B8E40}"/>
              </a:ext>
            </a:extLst>
          </p:cNvPr>
          <p:cNvSpPr/>
          <p:nvPr/>
        </p:nvSpPr>
        <p:spPr>
          <a:xfrm rot="17692822">
            <a:off x="3284862" y="4069013"/>
            <a:ext cx="1462975" cy="26630"/>
          </a:xfrm>
          <a:custGeom>
            <a:avLst/>
            <a:gdLst>
              <a:gd name="connsiteX0" fmla="*/ 0 w 1462975"/>
              <a:gd name="connsiteY0" fmla="*/ 13315 h 26630"/>
              <a:gd name="connsiteX1" fmla="*/ 1143294 w 146297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2975" h="26630">
                <a:moveTo>
                  <a:pt x="0" y="13315"/>
                </a:moveTo>
                <a:lnTo>
                  <a:pt x="1143294" y="13315"/>
                </a:lnTo>
              </a:path>
            </a:pathLst>
          </a:custGeom>
          <a:noFill/>
          <a:ln w="12700" cap="flat" cmpd="sng" algn="ctr"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613" tIns="-23258" rIns="780761" bIns="4988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A589E3-5298-4DD2-9A08-B69C2FC2774E}"/>
              </a:ext>
            </a:extLst>
          </p:cNvPr>
          <p:cNvSpPr/>
          <p:nvPr/>
        </p:nvSpPr>
        <p:spPr>
          <a:xfrm>
            <a:off x="4324105" y="3034037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A5A5A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Δρομολόγηση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E40CE6-B170-48B8-A197-9C20444700A0}"/>
              </a:ext>
            </a:extLst>
          </p:cNvPr>
          <p:cNvSpPr/>
          <p:nvPr/>
        </p:nvSpPr>
        <p:spPr>
          <a:xfrm rot="17350740">
            <a:off x="5233846" y="2520620"/>
            <a:ext cx="1873582" cy="26630"/>
          </a:xfrm>
          <a:custGeom>
            <a:avLst/>
            <a:gdLst>
              <a:gd name="connsiteX0" fmla="*/ 0 w 1873582"/>
              <a:gd name="connsiteY0" fmla="*/ 13315 h 26630"/>
              <a:gd name="connsiteX1" fmla="*/ 1464177 w 1873582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3582" h="26630">
                <a:moveTo>
                  <a:pt x="0" y="13315"/>
                </a:moveTo>
                <a:lnTo>
                  <a:pt x="1464177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650" tIns="-33525" rIns="996331" bIns="6015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3B650-62F2-4C12-B6A7-6F9F3E5821EF}"/>
              </a:ext>
            </a:extLst>
          </p:cNvPr>
          <p:cNvSpPr/>
          <p:nvPr/>
        </p:nvSpPr>
        <p:spPr>
          <a:xfrm>
            <a:off x="6478392" y="1264445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Σημείο Συλλογής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E0EF29-69E9-4E91-8C0F-40C2083C227B}"/>
              </a:ext>
            </a:extLst>
          </p:cNvPr>
          <p:cNvSpPr/>
          <p:nvPr/>
        </p:nvSpPr>
        <p:spPr>
          <a:xfrm rot="18289469">
            <a:off x="5631722" y="2963018"/>
            <a:ext cx="1077829" cy="26630"/>
          </a:xfrm>
          <a:custGeom>
            <a:avLst/>
            <a:gdLst>
              <a:gd name="connsiteX0" fmla="*/ 0 w 1077829"/>
              <a:gd name="connsiteY0" fmla="*/ 13315 h 26630"/>
              <a:gd name="connsiteX1" fmla="*/ 842308 w 1077829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7829" h="26630">
                <a:moveTo>
                  <a:pt x="0" y="13315"/>
                </a:moveTo>
                <a:lnTo>
                  <a:pt x="842308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4667" tIns="-13630" rIns="578561" bIns="4025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6726AE-4A66-4480-8585-513062AA5C78}"/>
              </a:ext>
            </a:extLst>
          </p:cNvPr>
          <p:cNvSpPr/>
          <p:nvPr/>
        </p:nvSpPr>
        <p:spPr>
          <a:xfrm>
            <a:off x="6478392" y="2149241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 err="1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Παγολεκάνη</a:t>
            </a:r>
            <a:r>
              <a:rPr lang="el-GR" sz="1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 -</a:t>
            </a:r>
            <a:r>
              <a:rPr lang="el-GR" sz="1600" kern="1200" dirty="0" err="1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ες</a:t>
            </a:r>
            <a:endParaRPr lang="el-GR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FA33A6E-745C-4A04-B8A7-F3687F2A34DA}"/>
              </a:ext>
            </a:extLst>
          </p:cNvPr>
          <p:cNvSpPr/>
          <p:nvPr/>
        </p:nvSpPr>
        <p:spPr>
          <a:xfrm>
            <a:off x="5862882" y="3405416"/>
            <a:ext cx="615510" cy="26630"/>
          </a:xfrm>
          <a:custGeom>
            <a:avLst/>
            <a:gdLst>
              <a:gd name="connsiteX0" fmla="*/ 0 w 615510"/>
              <a:gd name="connsiteY0" fmla="*/ 13315 h 26630"/>
              <a:gd name="connsiteX1" fmla="*/ 481012 w 61551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5510" h="26630">
                <a:moveTo>
                  <a:pt x="0" y="13315"/>
                </a:moveTo>
                <a:lnTo>
                  <a:pt x="481012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067" tIns="-2072" rIns="335843" bIns="2870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C12BAC-AEF0-46A3-B429-D3E6BA476B81}"/>
              </a:ext>
            </a:extLst>
          </p:cNvPr>
          <p:cNvSpPr/>
          <p:nvPr/>
        </p:nvSpPr>
        <p:spPr>
          <a:xfrm>
            <a:off x="6478392" y="3034037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Παραγωγός-οι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343A8F-D988-4BB3-8769-92F8B673CCC3}"/>
              </a:ext>
            </a:extLst>
          </p:cNvPr>
          <p:cNvSpPr/>
          <p:nvPr/>
        </p:nvSpPr>
        <p:spPr>
          <a:xfrm rot="3310531">
            <a:off x="5631722" y="3847814"/>
            <a:ext cx="1077829" cy="26630"/>
          </a:xfrm>
          <a:custGeom>
            <a:avLst/>
            <a:gdLst>
              <a:gd name="connsiteX0" fmla="*/ 0 w 1077829"/>
              <a:gd name="connsiteY0" fmla="*/ 13315 h 26630"/>
              <a:gd name="connsiteX1" fmla="*/ 842308 w 1077829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7829" h="26630">
                <a:moveTo>
                  <a:pt x="0" y="13315"/>
                </a:moveTo>
                <a:lnTo>
                  <a:pt x="842308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4669" tIns="-13632" rIns="578559" bIns="4026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FF95C1C-FE8A-4BE3-BFC2-E1270C2B888C}"/>
              </a:ext>
            </a:extLst>
          </p:cNvPr>
          <p:cNvSpPr/>
          <p:nvPr/>
        </p:nvSpPr>
        <p:spPr>
          <a:xfrm>
            <a:off x="6478392" y="3918834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Είδος Γάλακτος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2FCEC15-F77E-4451-9EBC-4A5DF81268B3}"/>
              </a:ext>
            </a:extLst>
          </p:cNvPr>
          <p:cNvSpPr/>
          <p:nvPr/>
        </p:nvSpPr>
        <p:spPr>
          <a:xfrm rot="4249260">
            <a:off x="5233846" y="4290212"/>
            <a:ext cx="1873582" cy="26630"/>
          </a:xfrm>
          <a:custGeom>
            <a:avLst/>
            <a:gdLst>
              <a:gd name="connsiteX0" fmla="*/ 0 w 1873582"/>
              <a:gd name="connsiteY0" fmla="*/ 13315 h 26630"/>
              <a:gd name="connsiteX1" fmla="*/ 1464177 w 1873582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3582" h="26630">
                <a:moveTo>
                  <a:pt x="0" y="13315"/>
                </a:moveTo>
                <a:lnTo>
                  <a:pt x="1464177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651" tIns="-33525" rIns="996330" bIns="6015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9EEE79-85EB-411B-A212-7A3E3BF11040}"/>
              </a:ext>
            </a:extLst>
          </p:cNvPr>
          <p:cNvSpPr/>
          <p:nvPr/>
        </p:nvSpPr>
        <p:spPr>
          <a:xfrm>
            <a:off x="6478392" y="4803630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Βυτείο / Οδηγός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7E8F1E1-B6C1-411E-8E18-FE4F36C8B059}"/>
              </a:ext>
            </a:extLst>
          </p:cNvPr>
          <p:cNvSpPr/>
          <p:nvPr/>
        </p:nvSpPr>
        <p:spPr>
          <a:xfrm rot="19457599">
            <a:off x="3637349" y="4511411"/>
            <a:ext cx="758003" cy="26630"/>
          </a:xfrm>
          <a:custGeom>
            <a:avLst/>
            <a:gdLst>
              <a:gd name="connsiteX0" fmla="*/ 0 w 758003"/>
              <a:gd name="connsiteY0" fmla="*/ 13315 h 26630"/>
              <a:gd name="connsiteX1" fmla="*/ 592368 w 758003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8003" h="26630">
                <a:moveTo>
                  <a:pt x="0" y="13315"/>
                </a:moveTo>
                <a:lnTo>
                  <a:pt x="592368" y="13315"/>
                </a:lnTo>
              </a:path>
            </a:pathLst>
          </a:custGeom>
          <a:noFill/>
          <a:ln w="12700" cap="flat" cmpd="sng" algn="ctr"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2750" tIns="-5635" rIns="410652" bIns="3226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BA84056-2CE0-4E05-8F05-9CA9F6A74B96}"/>
              </a:ext>
            </a:extLst>
          </p:cNvPr>
          <p:cNvSpPr/>
          <p:nvPr/>
        </p:nvSpPr>
        <p:spPr>
          <a:xfrm>
            <a:off x="4324105" y="3918834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A5A5A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Έκδοση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e -</a:t>
            </a:r>
            <a:r>
              <a:rPr lang="el-GR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Παραστατικού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8733B5-AE46-4B73-83E5-DD2400AE42D2}"/>
              </a:ext>
            </a:extLst>
          </p:cNvPr>
          <p:cNvSpPr/>
          <p:nvPr/>
        </p:nvSpPr>
        <p:spPr>
          <a:xfrm rot="2142401">
            <a:off x="3637349" y="4953809"/>
            <a:ext cx="758003" cy="26630"/>
          </a:xfrm>
          <a:custGeom>
            <a:avLst/>
            <a:gdLst>
              <a:gd name="connsiteX0" fmla="*/ 0 w 758003"/>
              <a:gd name="connsiteY0" fmla="*/ 13315 h 26630"/>
              <a:gd name="connsiteX1" fmla="*/ 592368 w 758003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8003" h="26630">
                <a:moveTo>
                  <a:pt x="0" y="13315"/>
                </a:moveTo>
                <a:lnTo>
                  <a:pt x="592368" y="13315"/>
                </a:lnTo>
              </a:path>
            </a:pathLst>
          </a:custGeom>
          <a:noFill/>
          <a:ln w="12700" cap="flat" cmpd="sng" algn="ctr"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2751" tIns="-5635" rIns="410651" bIns="3226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FCE98BB-D36A-48A3-BA1F-35CA3EB03FC6}"/>
              </a:ext>
            </a:extLst>
          </p:cNvPr>
          <p:cNvSpPr/>
          <p:nvPr/>
        </p:nvSpPr>
        <p:spPr>
          <a:xfrm>
            <a:off x="4324105" y="4803630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A5A5A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l-GR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Παραλαβή σε</a:t>
            </a:r>
            <a:endPara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Ltr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/ Kg</a:t>
            </a:r>
            <a:endParaRPr lang="el-GR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9" name="Freeform: Shape 7168">
            <a:extLst>
              <a:ext uri="{FF2B5EF4-FFF2-40B4-BE49-F238E27FC236}">
                <a16:creationId xmlns:a16="http://schemas.microsoft.com/office/drawing/2014/main" id="{39A7A94A-9401-48CE-B687-791F3D43EF06}"/>
              </a:ext>
            </a:extLst>
          </p:cNvPr>
          <p:cNvSpPr/>
          <p:nvPr/>
        </p:nvSpPr>
        <p:spPr>
          <a:xfrm>
            <a:off x="2182129" y="5551521"/>
            <a:ext cx="1538776" cy="790938"/>
          </a:xfrm>
          <a:custGeom>
            <a:avLst/>
            <a:gdLst>
              <a:gd name="connsiteX0" fmla="*/ 0 w 1538776"/>
              <a:gd name="connsiteY0" fmla="*/ 79094 h 790938"/>
              <a:gd name="connsiteX1" fmla="*/ 79094 w 1538776"/>
              <a:gd name="connsiteY1" fmla="*/ 0 h 790938"/>
              <a:gd name="connsiteX2" fmla="*/ 1459682 w 1538776"/>
              <a:gd name="connsiteY2" fmla="*/ 0 h 790938"/>
              <a:gd name="connsiteX3" fmla="*/ 1538776 w 1538776"/>
              <a:gd name="connsiteY3" fmla="*/ 79094 h 790938"/>
              <a:gd name="connsiteX4" fmla="*/ 1538776 w 1538776"/>
              <a:gd name="connsiteY4" fmla="*/ 711844 h 790938"/>
              <a:gd name="connsiteX5" fmla="*/ 1459682 w 1538776"/>
              <a:gd name="connsiteY5" fmla="*/ 790938 h 790938"/>
              <a:gd name="connsiteX6" fmla="*/ 79094 w 1538776"/>
              <a:gd name="connsiteY6" fmla="*/ 790938 h 790938"/>
              <a:gd name="connsiteX7" fmla="*/ 0 w 1538776"/>
              <a:gd name="connsiteY7" fmla="*/ 711844 h 790938"/>
              <a:gd name="connsiteX8" fmla="*/ 0 w 1538776"/>
              <a:gd name="connsiteY8" fmla="*/ 79094 h 79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90938">
                <a:moveTo>
                  <a:pt x="0" y="79094"/>
                </a:moveTo>
                <a:cubicBezTo>
                  <a:pt x="0" y="35412"/>
                  <a:pt x="35412" y="0"/>
                  <a:pt x="79094" y="0"/>
                </a:cubicBezTo>
                <a:lnTo>
                  <a:pt x="1459682" y="0"/>
                </a:lnTo>
                <a:cubicBezTo>
                  <a:pt x="1503364" y="0"/>
                  <a:pt x="1538776" y="35412"/>
                  <a:pt x="1538776" y="79094"/>
                </a:cubicBezTo>
                <a:lnTo>
                  <a:pt x="1538776" y="711844"/>
                </a:lnTo>
                <a:cubicBezTo>
                  <a:pt x="1538776" y="755526"/>
                  <a:pt x="1503364" y="790938"/>
                  <a:pt x="1459682" y="790938"/>
                </a:cubicBezTo>
                <a:lnTo>
                  <a:pt x="79094" y="790938"/>
                </a:lnTo>
                <a:cubicBezTo>
                  <a:pt x="35412" y="790938"/>
                  <a:pt x="0" y="755526"/>
                  <a:pt x="0" y="711844"/>
                </a:cubicBezTo>
                <a:lnTo>
                  <a:pt x="0" y="79094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26" tIns="33326" rIns="33326" bIns="3332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Επικοινωνία με </a:t>
            </a:r>
            <a:r>
              <a:rPr lang="en-US" sz="16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MCM.net</a:t>
            </a:r>
            <a:endParaRPr lang="el-GR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3690D461-4CC0-4ABB-9805-03C5458CB706}"/>
              </a:ext>
            </a:extLst>
          </p:cNvPr>
          <p:cNvSpPr/>
          <p:nvPr/>
        </p:nvSpPr>
        <p:spPr>
          <a:xfrm>
            <a:off x="3277053" y="5157192"/>
            <a:ext cx="286835" cy="360040"/>
          </a:xfrm>
          <a:prstGeom prst="upDown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Picture 12" descr="traffic_lights_red">
            <a:extLst>
              <a:ext uri="{FF2B5EF4-FFF2-40B4-BE49-F238E27FC236}">
                <a16:creationId xmlns:a16="http://schemas.microsoft.com/office/drawing/2014/main" id="{875312E1-1D0E-4918-8893-09C6F032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6863" y="1269960"/>
            <a:ext cx="288033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j0318262">
            <a:extLst>
              <a:ext uri="{FF2B5EF4-FFF2-40B4-BE49-F238E27FC236}">
                <a16:creationId xmlns:a16="http://schemas.microsoft.com/office/drawing/2014/main" id="{6D1AE33F-A443-442A-82D4-7B561CF9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882" y="4797152"/>
            <a:ext cx="406260" cy="2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5F8F1-7A84-4E17-B8E6-F241471DC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92" y="2158281"/>
            <a:ext cx="345312" cy="258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D6639B-8BB3-4CB4-B67C-9EAEB7CB7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04" y="3965347"/>
            <a:ext cx="245496" cy="258985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691D758-838A-4FBF-9933-00F86987E9C6}"/>
              </a:ext>
            </a:extLst>
          </p:cNvPr>
          <p:cNvSpPr/>
          <p:nvPr/>
        </p:nvSpPr>
        <p:spPr>
          <a:xfrm>
            <a:off x="6496913" y="5728711"/>
            <a:ext cx="1538776" cy="769388"/>
          </a:xfrm>
          <a:custGeom>
            <a:avLst/>
            <a:gdLst>
              <a:gd name="connsiteX0" fmla="*/ 0 w 1538776"/>
              <a:gd name="connsiteY0" fmla="*/ 76939 h 769388"/>
              <a:gd name="connsiteX1" fmla="*/ 76939 w 1538776"/>
              <a:gd name="connsiteY1" fmla="*/ 0 h 769388"/>
              <a:gd name="connsiteX2" fmla="*/ 1461837 w 1538776"/>
              <a:gd name="connsiteY2" fmla="*/ 0 h 769388"/>
              <a:gd name="connsiteX3" fmla="*/ 1538776 w 1538776"/>
              <a:gd name="connsiteY3" fmla="*/ 76939 h 769388"/>
              <a:gd name="connsiteX4" fmla="*/ 1538776 w 1538776"/>
              <a:gd name="connsiteY4" fmla="*/ 692449 h 769388"/>
              <a:gd name="connsiteX5" fmla="*/ 1461837 w 1538776"/>
              <a:gd name="connsiteY5" fmla="*/ 769388 h 769388"/>
              <a:gd name="connsiteX6" fmla="*/ 76939 w 1538776"/>
              <a:gd name="connsiteY6" fmla="*/ 769388 h 769388"/>
              <a:gd name="connsiteX7" fmla="*/ 0 w 1538776"/>
              <a:gd name="connsiteY7" fmla="*/ 692449 h 769388"/>
              <a:gd name="connsiteX8" fmla="*/ 0 w 1538776"/>
              <a:gd name="connsiteY8" fmla="*/ 76939 h 7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776" h="769388">
                <a:moveTo>
                  <a:pt x="0" y="76939"/>
                </a:moveTo>
                <a:cubicBezTo>
                  <a:pt x="0" y="34447"/>
                  <a:pt x="34447" y="0"/>
                  <a:pt x="76939" y="0"/>
                </a:cubicBezTo>
                <a:lnTo>
                  <a:pt x="1461837" y="0"/>
                </a:lnTo>
                <a:cubicBezTo>
                  <a:pt x="1504329" y="0"/>
                  <a:pt x="1538776" y="34447"/>
                  <a:pt x="1538776" y="76939"/>
                </a:cubicBezTo>
                <a:lnTo>
                  <a:pt x="1538776" y="692449"/>
                </a:lnTo>
                <a:cubicBezTo>
                  <a:pt x="1538776" y="734941"/>
                  <a:pt x="1504329" y="769388"/>
                  <a:pt x="1461837" y="769388"/>
                </a:cubicBezTo>
                <a:lnTo>
                  <a:pt x="76939" y="769388"/>
                </a:lnTo>
                <a:cubicBezTo>
                  <a:pt x="34447" y="769388"/>
                  <a:pt x="0" y="734941"/>
                  <a:pt x="0" y="692449"/>
                </a:cubicBezTo>
                <a:lnTo>
                  <a:pt x="0" y="76939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695" tIns="32695" rIns="32695" bIns="32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600" dirty="0">
                <a:solidFill>
                  <a:sysClr val="windowText" lastClr="000000"/>
                </a:solidFill>
                <a:latin typeface="Calibri" panose="020F0502020204030204"/>
              </a:rPr>
              <a:t>Ποιοτικοί έλεγχοι</a:t>
            </a:r>
            <a:endParaRPr lang="el-GR" sz="16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E9CD882-38FF-41AA-859A-D5B8CD78139D}"/>
              </a:ext>
            </a:extLst>
          </p:cNvPr>
          <p:cNvSpPr/>
          <p:nvPr/>
        </p:nvSpPr>
        <p:spPr>
          <a:xfrm rot="4682722">
            <a:off x="4533975" y="4872620"/>
            <a:ext cx="3369492" cy="449775"/>
          </a:xfrm>
          <a:custGeom>
            <a:avLst/>
            <a:gdLst>
              <a:gd name="connsiteX0" fmla="*/ 0 w 1873582"/>
              <a:gd name="connsiteY0" fmla="*/ 13315 h 26630"/>
              <a:gd name="connsiteX1" fmla="*/ 1464177 w 1873582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3582" h="26630">
                <a:moveTo>
                  <a:pt x="0" y="13315"/>
                </a:moveTo>
                <a:lnTo>
                  <a:pt x="1464177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651" tIns="-33525" rIns="996330" bIns="6015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 descr="mcmlogoo">
            <a:hlinkClick r:id="rId7"/>
            <a:extLst>
              <a:ext uri="{FF2B5EF4-FFF2-40B4-BE49-F238E27FC236}">
                <a16:creationId xmlns:a16="http://schemas.microsoft.com/office/drawing/2014/main" id="{0595E664-05FE-46BB-9C96-CE1EEF9E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Ομάδα 23">
            <a:extLst>
              <a:ext uri="{FF2B5EF4-FFF2-40B4-BE49-F238E27FC236}">
                <a16:creationId xmlns:a16="http://schemas.microsoft.com/office/drawing/2014/main" id="{99E3F20A-B63A-4A95-9E60-98B20A5B075E}"/>
              </a:ext>
            </a:extLst>
          </p:cNvPr>
          <p:cNvGrpSpPr/>
          <p:nvPr/>
        </p:nvGrpSpPr>
        <p:grpSpPr>
          <a:xfrm>
            <a:off x="743502" y="1138223"/>
            <a:ext cx="1968127" cy="2843235"/>
            <a:chOff x="0" y="0"/>
            <a:chExt cx="3158836" cy="5098473"/>
          </a:xfrm>
        </p:grpSpPr>
        <p:grpSp>
          <p:nvGrpSpPr>
            <p:cNvPr id="36" name="Ομάδα 21">
              <a:extLst>
                <a:ext uri="{FF2B5EF4-FFF2-40B4-BE49-F238E27FC236}">
                  <a16:creationId xmlns:a16="http://schemas.microsoft.com/office/drawing/2014/main" id="{F6FB9F59-A0A5-4D2A-8879-265BEC324508}"/>
                </a:ext>
              </a:extLst>
            </p:cNvPr>
            <p:cNvGrpSpPr/>
            <p:nvPr/>
          </p:nvGrpSpPr>
          <p:grpSpPr>
            <a:xfrm>
              <a:off x="0" y="0"/>
              <a:ext cx="3158836" cy="5098473"/>
              <a:chOff x="0" y="0"/>
              <a:chExt cx="3158836" cy="5098473"/>
            </a:xfrm>
          </p:grpSpPr>
          <p:pic>
            <p:nvPicPr>
              <p:cNvPr id="47" name="Εικόνα 22">
                <a:extLst>
                  <a:ext uri="{FF2B5EF4-FFF2-40B4-BE49-F238E27FC236}">
                    <a16:creationId xmlns:a16="http://schemas.microsoft.com/office/drawing/2014/main" id="{920D6C1B-C021-4ED0-A655-101D94DC7C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25" t="12525" r="31414" b="13131"/>
              <a:stretch/>
            </p:blipFill>
            <p:spPr>
              <a:xfrm>
                <a:off x="0" y="0"/>
                <a:ext cx="3158836" cy="5098473"/>
              </a:xfrm>
              <a:prstGeom prst="rect">
                <a:avLst/>
              </a:prstGeom>
            </p:spPr>
          </p:pic>
          <p:sp>
            <p:nvSpPr>
              <p:cNvPr id="48" name="Ορθογώνιο 23">
                <a:extLst>
                  <a:ext uri="{FF2B5EF4-FFF2-40B4-BE49-F238E27FC236}">
                    <a16:creationId xmlns:a16="http://schemas.microsoft.com/office/drawing/2014/main" id="{571066AD-EC4E-40D7-877D-B41D99E70408}"/>
                  </a:ext>
                </a:extLst>
              </p:cNvPr>
              <p:cNvSpPr/>
              <p:nvPr/>
            </p:nvSpPr>
            <p:spPr>
              <a:xfrm>
                <a:off x="792711" y="846528"/>
                <a:ext cx="1893685" cy="328678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8" name="Εικόνα 24">
              <a:extLst>
                <a:ext uri="{FF2B5EF4-FFF2-40B4-BE49-F238E27FC236}">
                  <a16:creationId xmlns:a16="http://schemas.microsoft.com/office/drawing/2014/main" id="{C9B84F4B-2C67-4F3A-B13A-8F3E09ADF40C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7" b="89145"/>
            <a:stretch/>
          </p:blipFill>
          <p:spPr bwMode="auto">
            <a:xfrm>
              <a:off x="792711" y="846528"/>
              <a:ext cx="1893685" cy="3109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1" name="Ομάδα 25">
              <a:extLst>
                <a:ext uri="{FF2B5EF4-FFF2-40B4-BE49-F238E27FC236}">
                  <a16:creationId xmlns:a16="http://schemas.microsoft.com/office/drawing/2014/main" id="{CF75483E-FF1B-4A20-BAD0-F43CCFEA407A}"/>
                </a:ext>
              </a:extLst>
            </p:cNvPr>
            <p:cNvGrpSpPr/>
            <p:nvPr/>
          </p:nvGrpSpPr>
          <p:grpSpPr>
            <a:xfrm>
              <a:off x="859616" y="1205268"/>
              <a:ext cx="1759874" cy="2569304"/>
              <a:chOff x="859616" y="1205268"/>
              <a:chExt cx="1994330" cy="2733585"/>
            </a:xfrm>
          </p:grpSpPr>
          <p:pic>
            <p:nvPicPr>
              <p:cNvPr id="42" name="Εικόνα 26">
                <a:extLst>
                  <a:ext uri="{FF2B5EF4-FFF2-40B4-BE49-F238E27FC236}">
                    <a16:creationId xmlns:a16="http://schemas.microsoft.com/office/drawing/2014/main" id="{5862119F-0ABA-48BB-A36B-EA43D109638D}"/>
                  </a:ext>
                </a:extLst>
              </p:cNvPr>
              <p:cNvPicPr/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16" t="11382" b="53858"/>
              <a:stretch/>
            </p:blipFill>
            <p:spPr bwMode="auto">
              <a:xfrm>
                <a:off x="859616" y="1205268"/>
                <a:ext cx="1994330" cy="150745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6" name="Εικόνα 32">
                <a:extLst>
                  <a:ext uri="{FF2B5EF4-FFF2-40B4-BE49-F238E27FC236}">
                    <a16:creationId xmlns:a16="http://schemas.microsoft.com/office/drawing/2014/main" id="{3E33DE62-45E0-437A-A530-951703396854}"/>
                  </a:ext>
                </a:extLst>
              </p:cNvPr>
              <p:cNvPicPr/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16" t="52265" b="19463"/>
              <a:stretch/>
            </p:blipFill>
            <p:spPr bwMode="auto">
              <a:xfrm>
                <a:off x="859616" y="2712726"/>
                <a:ext cx="1994330" cy="122612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8413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89B89-6300-4A08-89F9-32DAD682442B}"/>
              </a:ext>
            </a:extLst>
          </p:cNvPr>
          <p:cNvSpPr/>
          <p:nvPr/>
        </p:nvSpPr>
        <p:spPr>
          <a:xfrm>
            <a:off x="3563888" y="409031"/>
            <a:ext cx="3168352" cy="5040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col</a:t>
            </a:r>
            <a:endParaRPr lang="el-GR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D7EF78-EBFF-430C-90B7-C78D0A24B619}"/>
              </a:ext>
            </a:extLst>
          </p:cNvPr>
          <p:cNvSpPr/>
          <p:nvPr/>
        </p:nvSpPr>
        <p:spPr>
          <a:xfrm>
            <a:off x="1517266" y="1260954"/>
            <a:ext cx="7152456" cy="5200352"/>
          </a:xfrm>
          <a:prstGeom prst="rect">
            <a:avLst/>
          </a:prstGeom>
          <a:noFill/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E36FE4-3DA6-4AE5-801F-93B766DDC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53" y="2375356"/>
            <a:ext cx="5106523" cy="3827656"/>
          </a:xfrm>
          <a:prstGeom prst="rect">
            <a:avLst/>
          </a:prstGeom>
        </p:spPr>
      </p:pic>
      <p:pic>
        <p:nvPicPr>
          <p:cNvPr id="16" name="Picture 2" descr="mcmlogoo">
            <a:hlinkClick r:id="rId4"/>
            <a:extLst>
              <a:ext uri="{FF2B5EF4-FFF2-40B4-BE49-F238E27FC236}">
                <a16:creationId xmlns:a16="http://schemas.microsoft.com/office/drawing/2014/main" id="{5E24CFD0-1122-491A-9114-89CAD647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Ομάδα 23">
            <a:extLst>
              <a:ext uri="{FF2B5EF4-FFF2-40B4-BE49-F238E27FC236}">
                <a16:creationId xmlns:a16="http://schemas.microsoft.com/office/drawing/2014/main" id="{71BE4ADA-94A3-463C-B315-9C6D3377A3EC}"/>
              </a:ext>
            </a:extLst>
          </p:cNvPr>
          <p:cNvGrpSpPr/>
          <p:nvPr/>
        </p:nvGrpSpPr>
        <p:grpSpPr>
          <a:xfrm>
            <a:off x="911685" y="1017895"/>
            <a:ext cx="1968127" cy="2843235"/>
            <a:chOff x="0" y="0"/>
            <a:chExt cx="3158836" cy="5098473"/>
          </a:xfrm>
        </p:grpSpPr>
        <p:grpSp>
          <p:nvGrpSpPr>
            <p:cNvPr id="12" name="Ομάδα 21">
              <a:extLst>
                <a:ext uri="{FF2B5EF4-FFF2-40B4-BE49-F238E27FC236}">
                  <a16:creationId xmlns:a16="http://schemas.microsoft.com/office/drawing/2014/main" id="{42A03AF4-A07A-4EE5-968D-63C5005AC6DC}"/>
                </a:ext>
              </a:extLst>
            </p:cNvPr>
            <p:cNvGrpSpPr/>
            <p:nvPr/>
          </p:nvGrpSpPr>
          <p:grpSpPr>
            <a:xfrm>
              <a:off x="0" y="0"/>
              <a:ext cx="3158836" cy="5098473"/>
              <a:chOff x="0" y="0"/>
              <a:chExt cx="3158836" cy="5098473"/>
            </a:xfrm>
          </p:grpSpPr>
          <p:pic>
            <p:nvPicPr>
              <p:cNvPr id="20" name="Εικόνα 22">
                <a:extLst>
                  <a:ext uri="{FF2B5EF4-FFF2-40B4-BE49-F238E27FC236}">
                    <a16:creationId xmlns:a16="http://schemas.microsoft.com/office/drawing/2014/main" id="{575E9E01-216E-442D-87BB-ADE5F33630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25" t="12525" r="31414" b="13131"/>
              <a:stretch/>
            </p:blipFill>
            <p:spPr>
              <a:xfrm>
                <a:off x="0" y="0"/>
                <a:ext cx="3158836" cy="5098473"/>
              </a:xfrm>
              <a:prstGeom prst="rect">
                <a:avLst/>
              </a:prstGeom>
            </p:spPr>
          </p:pic>
          <p:sp>
            <p:nvSpPr>
              <p:cNvPr id="21" name="Ορθογώνιο 23">
                <a:extLst>
                  <a:ext uri="{FF2B5EF4-FFF2-40B4-BE49-F238E27FC236}">
                    <a16:creationId xmlns:a16="http://schemas.microsoft.com/office/drawing/2014/main" id="{BFE10084-30AD-4624-926B-3C18377959BB}"/>
                  </a:ext>
                </a:extLst>
              </p:cNvPr>
              <p:cNvSpPr/>
              <p:nvPr/>
            </p:nvSpPr>
            <p:spPr>
              <a:xfrm>
                <a:off x="792711" y="846528"/>
                <a:ext cx="1893685" cy="328678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5" name="Εικόνα 24">
              <a:extLst>
                <a:ext uri="{FF2B5EF4-FFF2-40B4-BE49-F238E27FC236}">
                  <a16:creationId xmlns:a16="http://schemas.microsoft.com/office/drawing/2014/main" id="{DDAE572F-D79D-43E4-9089-92CD4A697585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7" b="89145"/>
            <a:stretch/>
          </p:blipFill>
          <p:spPr bwMode="auto">
            <a:xfrm>
              <a:off x="792711" y="846528"/>
              <a:ext cx="1893685" cy="3109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" name="Ομάδα 25">
              <a:extLst>
                <a:ext uri="{FF2B5EF4-FFF2-40B4-BE49-F238E27FC236}">
                  <a16:creationId xmlns:a16="http://schemas.microsoft.com/office/drawing/2014/main" id="{45BA3803-FAE3-4C59-9075-D2088B52E22B}"/>
                </a:ext>
              </a:extLst>
            </p:cNvPr>
            <p:cNvGrpSpPr/>
            <p:nvPr/>
          </p:nvGrpSpPr>
          <p:grpSpPr>
            <a:xfrm>
              <a:off x="859616" y="1205268"/>
              <a:ext cx="1759874" cy="2569304"/>
              <a:chOff x="859616" y="1205268"/>
              <a:chExt cx="1994330" cy="2733585"/>
            </a:xfrm>
          </p:grpSpPr>
          <p:pic>
            <p:nvPicPr>
              <p:cNvPr id="18" name="Εικόνα 26">
                <a:extLst>
                  <a:ext uri="{FF2B5EF4-FFF2-40B4-BE49-F238E27FC236}">
                    <a16:creationId xmlns:a16="http://schemas.microsoft.com/office/drawing/2014/main" id="{36319CA5-FF6A-42CA-9292-E0B6E3E44CF6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16" t="11382" b="53858"/>
              <a:stretch/>
            </p:blipFill>
            <p:spPr bwMode="auto">
              <a:xfrm>
                <a:off x="859616" y="1205268"/>
                <a:ext cx="1994330" cy="150745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Εικόνα 32">
                <a:extLst>
                  <a:ext uri="{FF2B5EF4-FFF2-40B4-BE49-F238E27FC236}">
                    <a16:creationId xmlns:a16="http://schemas.microsoft.com/office/drawing/2014/main" id="{1A5EB49B-92EB-408E-ADA8-9978C72AD5F1}"/>
                  </a:ext>
                </a:extLst>
              </p:cNvPr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16" t="52265" b="19463"/>
              <a:stretch/>
            </p:blipFill>
            <p:spPr bwMode="auto">
              <a:xfrm>
                <a:off x="859616" y="2712726"/>
                <a:ext cx="1994330" cy="122612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5217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89B89-6300-4A08-89F9-32DAD682442B}"/>
              </a:ext>
            </a:extLst>
          </p:cNvPr>
          <p:cNvSpPr/>
          <p:nvPr/>
        </p:nvSpPr>
        <p:spPr>
          <a:xfrm>
            <a:off x="2309866" y="429383"/>
            <a:ext cx="6150566" cy="5040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MCM.in/or </a:t>
            </a:r>
            <a:r>
              <a:rPr lang="el-GR" sz="2400" b="1" dirty="0"/>
              <a:t>–</a:t>
            </a:r>
            <a:r>
              <a:rPr lang="en-US" sz="2400" b="1" dirty="0"/>
              <a:t> </a:t>
            </a:r>
            <a:r>
              <a:rPr lang="el-GR" sz="2400" b="1" dirty="0"/>
              <a:t>Εκμεταλλεύσεις Παραγωγών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856F8-02E9-454C-B933-D05DE2FD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59" y="1141808"/>
            <a:ext cx="2936477" cy="11047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D3A39D84-133A-440B-ADA9-77B3057E6173}"/>
              </a:ext>
            </a:extLst>
          </p:cNvPr>
          <p:cNvSpPr/>
          <p:nvPr/>
        </p:nvSpPr>
        <p:spPr>
          <a:xfrm rot="19124015">
            <a:off x="2324514" y="1961602"/>
            <a:ext cx="504056" cy="234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6" name="Picture 2" descr="mcmlogoo">
            <a:hlinkClick r:id="rId4"/>
            <a:extLst>
              <a:ext uri="{FF2B5EF4-FFF2-40B4-BE49-F238E27FC236}">
                <a16:creationId xmlns:a16="http://schemas.microsoft.com/office/drawing/2014/main" id="{8181D63B-7519-4D96-88E3-5B6F90CA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40ABE4-45AB-42F5-B0A7-F8D527BE34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50" y="2636912"/>
            <a:ext cx="6156176" cy="33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44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89B89-6300-4A08-89F9-32DAD682442B}"/>
              </a:ext>
            </a:extLst>
          </p:cNvPr>
          <p:cNvSpPr/>
          <p:nvPr/>
        </p:nvSpPr>
        <p:spPr>
          <a:xfrm>
            <a:off x="2309866" y="429383"/>
            <a:ext cx="6150566" cy="5040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MCM.in/or </a:t>
            </a:r>
            <a:r>
              <a:rPr lang="el-GR" sz="2400" b="1" dirty="0"/>
              <a:t>–</a:t>
            </a:r>
            <a:r>
              <a:rPr lang="en-US" sz="2400" b="1" dirty="0"/>
              <a:t> </a:t>
            </a:r>
            <a:r>
              <a:rPr lang="el-GR" sz="2400" b="1" dirty="0"/>
              <a:t>Εκμεταλλεύσεις Παραγωγών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5F849-382B-4932-9A82-17E87B87A9DF}"/>
              </a:ext>
            </a:extLst>
          </p:cNvPr>
          <p:cNvSpPr txBox="1"/>
          <p:nvPr/>
        </p:nvSpPr>
        <p:spPr>
          <a:xfrm>
            <a:off x="2729550" y="5606480"/>
            <a:ext cx="3935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  <a:endParaRPr lang="el-GR" sz="9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250DFEB-37CE-446C-8984-3473AEA75644}"/>
              </a:ext>
            </a:extLst>
          </p:cNvPr>
          <p:cNvSpPr/>
          <p:nvPr/>
        </p:nvSpPr>
        <p:spPr>
          <a:xfrm>
            <a:off x="1835150" y="3877642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990" tIns="33990" rIns="33990" bIns="3399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el-GR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6C95D60-9ADF-43E1-A681-A222D5AF17A6}"/>
              </a:ext>
            </a:extLst>
          </p:cNvPr>
          <p:cNvSpPr/>
          <p:nvPr/>
        </p:nvSpPr>
        <p:spPr>
          <a:xfrm rot="17350740">
            <a:off x="2797177" y="3335481"/>
            <a:ext cx="1981265" cy="26630"/>
          </a:xfrm>
          <a:custGeom>
            <a:avLst/>
            <a:gdLst>
              <a:gd name="connsiteX0" fmla="*/ 0 w 1981265"/>
              <a:gd name="connsiteY0" fmla="*/ 13315 h 26630"/>
              <a:gd name="connsiteX1" fmla="*/ 1952236 w 198126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1265" h="26630">
                <a:moveTo>
                  <a:pt x="0" y="13315"/>
                </a:moveTo>
                <a:lnTo>
                  <a:pt x="1952236" y="13315"/>
                </a:lnTo>
              </a:path>
            </a:pathLst>
          </a:custGeom>
          <a:noFill/>
          <a:ln w="12700" cap="flat" cmpd="sng" algn="ctr"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3799" tIns="-36216" rIns="1052865" bIns="6284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A5A5F6-2666-4DE5-A906-8E795B5F6374}"/>
              </a:ext>
            </a:extLst>
          </p:cNvPr>
          <p:cNvSpPr/>
          <p:nvPr/>
        </p:nvSpPr>
        <p:spPr>
          <a:xfrm>
            <a:off x="4113253" y="2006343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A5A5A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l-GR" sz="15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Ζωικό</a:t>
            </a:r>
            <a:r>
              <a:rPr lang="el-GR" sz="1500" dirty="0">
                <a:solidFill>
                  <a:sysClr val="windowText" lastClr="000000"/>
                </a:solidFill>
                <a:latin typeface="Calibri" panose="020F0502020204030204"/>
              </a:rPr>
              <a:t> Κεφάλαιο</a:t>
            </a:r>
            <a:endParaRPr lang="el-GR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02BD80-D330-434C-8229-EC7F9871A4D6}"/>
              </a:ext>
            </a:extLst>
          </p:cNvPr>
          <p:cNvSpPr/>
          <p:nvPr/>
        </p:nvSpPr>
        <p:spPr>
          <a:xfrm rot="18289469">
            <a:off x="5496024" y="1932007"/>
            <a:ext cx="1139777" cy="26630"/>
          </a:xfrm>
          <a:custGeom>
            <a:avLst/>
            <a:gdLst>
              <a:gd name="connsiteX0" fmla="*/ 0 w 1139777"/>
              <a:gd name="connsiteY0" fmla="*/ 13315 h 26630"/>
              <a:gd name="connsiteX1" fmla="*/ 1123078 w 1139777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9777" h="26630">
                <a:moveTo>
                  <a:pt x="0" y="13315"/>
                </a:moveTo>
                <a:lnTo>
                  <a:pt x="1123078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093" tIns="-15180" rIns="611083" bIns="4180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9F270D-DDB9-4D9B-B708-C544FFB94139}"/>
              </a:ext>
            </a:extLst>
          </p:cNvPr>
          <p:cNvSpPr/>
          <p:nvPr/>
        </p:nvSpPr>
        <p:spPr>
          <a:xfrm>
            <a:off x="6391356" y="1070694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dirty="0">
                <a:solidFill>
                  <a:sysClr val="windowText" lastClr="000000"/>
                </a:solidFill>
                <a:latin typeface="Calibri" panose="020F0502020204030204"/>
              </a:rPr>
              <a:t>Αριθμός / Φυλές </a:t>
            </a:r>
            <a:endParaRPr lang="el-GR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45A6A8A-4CB1-4D6D-9702-85EBF0A71843}"/>
              </a:ext>
            </a:extLst>
          </p:cNvPr>
          <p:cNvSpPr/>
          <p:nvPr/>
        </p:nvSpPr>
        <p:spPr>
          <a:xfrm>
            <a:off x="5740469" y="2399832"/>
            <a:ext cx="650886" cy="26630"/>
          </a:xfrm>
          <a:custGeom>
            <a:avLst/>
            <a:gdLst>
              <a:gd name="connsiteX0" fmla="*/ 0 w 650886"/>
              <a:gd name="connsiteY0" fmla="*/ 13315 h 26630"/>
              <a:gd name="connsiteX1" fmla="*/ 641350 w 650886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0886" h="26630">
                <a:moveTo>
                  <a:pt x="0" y="13315"/>
                </a:moveTo>
                <a:lnTo>
                  <a:pt x="641350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1871" tIns="-2957" rIns="354415" bIns="2958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00315CF-0CD8-40D8-B3E3-1FE461467740}"/>
              </a:ext>
            </a:extLst>
          </p:cNvPr>
          <p:cNvSpPr/>
          <p:nvPr/>
        </p:nvSpPr>
        <p:spPr>
          <a:xfrm>
            <a:off x="6391356" y="2006343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Στοιχεία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dirty="0">
                <a:solidFill>
                  <a:sysClr val="windowText" lastClr="000000"/>
                </a:solidFill>
                <a:latin typeface="Calibri" panose="020F0502020204030204"/>
              </a:rPr>
              <a:t>Διατροφής &amp;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Υγιεινής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1537D59-E8B9-4728-B89A-CC4094807428}"/>
              </a:ext>
            </a:extLst>
          </p:cNvPr>
          <p:cNvSpPr/>
          <p:nvPr/>
        </p:nvSpPr>
        <p:spPr>
          <a:xfrm rot="3310531">
            <a:off x="5496024" y="2867657"/>
            <a:ext cx="1139777" cy="26630"/>
          </a:xfrm>
          <a:custGeom>
            <a:avLst/>
            <a:gdLst>
              <a:gd name="connsiteX0" fmla="*/ 0 w 1139777"/>
              <a:gd name="connsiteY0" fmla="*/ 13315 h 26630"/>
              <a:gd name="connsiteX1" fmla="*/ 1123078 w 1139777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9777" h="26630">
                <a:moveTo>
                  <a:pt x="0" y="13315"/>
                </a:moveTo>
                <a:lnTo>
                  <a:pt x="1123078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093" tIns="-15180" rIns="611083" bIns="4180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670DE0-A047-420A-BD0B-5D19FE45347E}"/>
              </a:ext>
            </a:extLst>
          </p:cNvPr>
          <p:cNvSpPr/>
          <p:nvPr/>
        </p:nvSpPr>
        <p:spPr>
          <a:xfrm>
            <a:off x="6391356" y="2941993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l-GR" sz="15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Δυναμική Παραγωγής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4100E98-EBEA-4805-867C-ECFF8B5A6BCD}"/>
              </a:ext>
            </a:extLst>
          </p:cNvPr>
          <p:cNvSpPr/>
          <p:nvPr/>
        </p:nvSpPr>
        <p:spPr>
          <a:xfrm rot="18289469">
            <a:off x="3217921" y="3803306"/>
            <a:ext cx="1139777" cy="26630"/>
          </a:xfrm>
          <a:custGeom>
            <a:avLst/>
            <a:gdLst>
              <a:gd name="connsiteX0" fmla="*/ 0 w 1139777"/>
              <a:gd name="connsiteY0" fmla="*/ 13315 h 26630"/>
              <a:gd name="connsiteX1" fmla="*/ 1123078 w 1139777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9777" h="26630">
                <a:moveTo>
                  <a:pt x="0" y="13315"/>
                </a:moveTo>
                <a:lnTo>
                  <a:pt x="1123078" y="13315"/>
                </a:lnTo>
              </a:path>
            </a:pathLst>
          </a:custGeom>
          <a:noFill/>
          <a:ln w="12700" cap="flat" cmpd="sng" algn="ctr"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093" tIns="-15180" rIns="611083" bIns="4180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08D9501-8602-4641-8F2A-4294BF96DE40}"/>
              </a:ext>
            </a:extLst>
          </p:cNvPr>
          <p:cNvSpPr/>
          <p:nvPr/>
        </p:nvSpPr>
        <p:spPr>
          <a:xfrm>
            <a:off x="4113253" y="2941993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A5A5A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Στοιχεία </a:t>
            </a:r>
            <a:r>
              <a:rPr lang="el-GR" sz="1500" dirty="0">
                <a:solidFill>
                  <a:schemeClr val="tx1"/>
                </a:solidFill>
                <a:latin typeface="Calibri" panose="020F0502020204030204"/>
              </a:rPr>
              <a:t>Ε</a:t>
            </a:r>
            <a:r>
              <a:rPr lang="el-GR" sz="15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πιθεώρησης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E4E3A0-BFAF-4985-AC5E-D26C1BDB7760}"/>
              </a:ext>
            </a:extLst>
          </p:cNvPr>
          <p:cNvSpPr/>
          <p:nvPr/>
        </p:nvSpPr>
        <p:spPr>
          <a:xfrm rot="2444477">
            <a:off x="3363197" y="4434141"/>
            <a:ext cx="760932" cy="284950"/>
          </a:xfrm>
          <a:custGeom>
            <a:avLst/>
            <a:gdLst>
              <a:gd name="connsiteX0" fmla="*/ 0 w 650886"/>
              <a:gd name="connsiteY0" fmla="*/ 13315 h 26630"/>
              <a:gd name="connsiteX1" fmla="*/ 641350 w 650886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0886" h="26630">
                <a:moveTo>
                  <a:pt x="0" y="13315"/>
                </a:moveTo>
                <a:lnTo>
                  <a:pt x="641350" y="13315"/>
                </a:lnTo>
              </a:path>
            </a:pathLst>
          </a:custGeom>
          <a:noFill/>
          <a:ln w="12700" cap="flat" cmpd="sng" algn="ctr"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1871" tIns="-2957" rIns="354415" bIns="2958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61C7FA-3769-4BD0-A634-605B3319F32A}"/>
              </a:ext>
            </a:extLst>
          </p:cNvPr>
          <p:cNvSpPr/>
          <p:nvPr/>
        </p:nvSpPr>
        <p:spPr>
          <a:xfrm>
            <a:off x="4135113" y="5398394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A5A5A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Αξιολόγηση Εκμετάλλευσης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C3BE94-803B-469E-8A84-726AC3412627}"/>
              </a:ext>
            </a:extLst>
          </p:cNvPr>
          <p:cNvSpPr/>
          <p:nvPr/>
        </p:nvSpPr>
        <p:spPr>
          <a:xfrm rot="3810467" flipV="1">
            <a:off x="3071301" y="4957648"/>
            <a:ext cx="1401038" cy="45719"/>
          </a:xfrm>
          <a:custGeom>
            <a:avLst/>
            <a:gdLst>
              <a:gd name="connsiteX0" fmla="*/ 0 w 1139777"/>
              <a:gd name="connsiteY0" fmla="*/ 13315 h 26630"/>
              <a:gd name="connsiteX1" fmla="*/ 1123078 w 1139777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9777" h="26630">
                <a:moveTo>
                  <a:pt x="0" y="13315"/>
                </a:moveTo>
                <a:lnTo>
                  <a:pt x="1123078" y="13315"/>
                </a:lnTo>
              </a:path>
            </a:pathLst>
          </a:custGeom>
          <a:noFill/>
          <a:ln w="12700" cap="flat" cmpd="sng" algn="ctr"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093" tIns="-15180" rIns="611083" bIns="4180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DD1D72-EF9D-4BDF-98EB-08BEA8E7E2E9}"/>
              </a:ext>
            </a:extLst>
          </p:cNvPr>
          <p:cNvSpPr/>
          <p:nvPr/>
        </p:nvSpPr>
        <p:spPr>
          <a:xfrm>
            <a:off x="4135113" y="4360684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A5A5A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Στοιχεία Εκμετάλλευσης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67094B6-5F71-4625-A007-511E78479113}"/>
              </a:ext>
            </a:extLst>
          </p:cNvPr>
          <p:cNvSpPr/>
          <p:nvPr/>
        </p:nvSpPr>
        <p:spPr>
          <a:xfrm rot="19457599">
            <a:off x="5686988" y="4520260"/>
            <a:ext cx="801569" cy="26630"/>
          </a:xfrm>
          <a:custGeom>
            <a:avLst/>
            <a:gdLst>
              <a:gd name="connsiteX0" fmla="*/ 0 w 801569"/>
              <a:gd name="connsiteY0" fmla="*/ 13315 h 26630"/>
              <a:gd name="connsiteX1" fmla="*/ 789824 w 801569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569" h="26630">
                <a:moveTo>
                  <a:pt x="0" y="13315"/>
                </a:moveTo>
                <a:lnTo>
                  <a:pt x="789824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445" tIns="-6724" rIns="433523" bIns="3335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4275D88-6F45-4BBC-BC9E-4A849642438C}"/>
              </a:ext>
            </a:extLst>
          </p:cNvPr>
          <p:cNvSpPr/>
          <p:nvPr/>
        </p:nvSpPr>
        <p:spPr>
          <a:xfrm>
            <a:off x="6413216" y="3892859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dirty="0">
                <a:solidFill>
                  <a:schemeClr val="tx1"/>
                </a:solidFill>
                <a:latin typeface="Calibri" panose="020F0502020204030204"/>
              </a:rPr>
              <a:t>Ποιοτική</a:t>
            </a:r>
            <a:r>
              <a:rPr lang="el-GR" sz="15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Κατάσταση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1B79760-8945-4721-8C63-018658724C7C}"/>
              </a:ext>
            </a:extLst>
          </p:cNvPr>
          <p:cNvSpPr/>
          <p:nvPr/>
        </p:nvSpPr>
        <p:spPr>
          <a:xfrm rot="2142401">
            <a:off x="5686988" y="4988085"/>
            <a:ext cx="801569" cy="26630"/>
          </a:xfrm>
          <a:custGeom>
            <a:avLst/>
            <a:gdLst>
              <a:gd name="connsiteX0" fmla="*/ 0 w 801569"/>
              <a:gd name="connsiteY0" fmla="*/ 13315 h 26630"/>
              <a:gd name="connsiteX1" fmla="*/ 789824 w 801569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569" h="26630">
                <a:moveTo>
                  <a:pt x="0" y="13315"/>
                </a:moveTo>
                <a:lnTo>
                  <a:pt x="789824" y="13315"/>
                </a:lnTo>
              </a:path>
            </a:pathLst>
          </a:custGeom>
          <a:noFill/>
          <a:ln w="12700" cap="flat" cmpd="sng" algn="ctr"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445" tIns="-6724" rIns="433523" bIns="3335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33AFAA9-123A-4487-8132-F63274A09FCF}"/>
              </a:ext>
            </a:extLst>
          </p:cNvPr>
          <p:cNvSpPr/>
          <p:nvPr/>
        </p:nvSpPr>
        <p:spPr>
          <a:xfrm>
            <a:off x="6413216" y="4828508"/>
            <a:ext cx="1627216" cy="813608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rgbClr val="FFC000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5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Τεχνολογικός Εξοπλισμός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423B749-DEF8-410F-A983-D05B8AC32E94}"/>
              </a:ext>
            </a:extLst>
          </p:cNvPr>
          <p:cNvSpPr/>
          <p:nvPr/>
        </p:nvSpPr>
        <p:spPr>
          <a:xfrm>
            <a:off x="1846080" y="3168776"/>
            <a:ext cx="1152128" cy="360040"/>
          </a:xfrm>
          <a:prstGeom prst="wedgeRoundRectCallout">
            <a:avLst>
              <a:gd name="adj1" fmla="val -21039"/>
              <a:gd name="adj2" fmla="val 13506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l-GR" dirty="0">
                <a:solidFill>
                  <a:srgbClr val="7030A0"/>
                </a:solidFill>
                <a:latin typeface="Calibri" panose="020F0502020204030204"/>
              </a:rPr>
              <a:t>Παράμετροι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2B3C6C-942A-46C9-A4C8-F876E2F5F0FC}"/>
              </a:ext>
            </a:extLst>
          </p:cNvPr>
          <p:cNvSpPr/>
          <p:nvPr/>
        </p:nvSpPr>
        <p:spPr>
          <a:xfrm>
            <a:off x="1921550" y="4014281"/>
            <a:ext cx="1417119" cy="555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el-GR" b="1" dirty="0">
                <a:solidFill>
                  <a:schemeClr val="bg1"/>
                </a:solidFill>
                <a:latin typeface="Calibri" panose="020F0502020204030204"/>
              </a:rPr>
              <a:t>Εκμεταλλεύσεις </a:t>
            </a:r>
            <a:endParaRPr lang="en-US" b="1" dirty="0">
              <a:solidFill>
                <a:schemeClr val="bg1"/>
              </a:solidFill>
              <a:latin typeface="Calibri" panose="020F0502020204030204"/>
            </a:endParaRPr>
          </a:p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el-GR" b="1" dirty="0">
                <a:solidFill>
                  <a:schemeClr val="bg1"/>
                </a:solidFill>
                <a:latin typeface="Calibri" panose="020F0502020204030204"/>
              </a:rPr>
              <a:t>Παραγωγών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FAAB557-54B2-4F84-9447-CB81A9FE2275}"/>
              </a:ext>
            </a:extLst>
          </p:cNvPr>
          <p:cNvSpPr/>
          <p:nvPr/>
        </p:nvSpPr>
        <p:spPr>
          <a:xfrm>
            <a:off x="1835114" y="5174292"/>
            <a:ext cx="1274432" cy="521242"/>
          </a:xfrm>
          <a:custGeom>
            <a:avLst/>
            <a:gdLst>
              <a:gd name="connsiteX0" fmla="*/ 0 w 1627216"/>
              <a:gd name="connsiteY0" fmla="*/ 81361 h 813608"/>
              <a:gd name="connsiteX1" fmla="*/ 81361 w 1627216"/>
              <a:gd name="connsiteY1" fmla="*/ 0 h 813608"/>
              <a:gd name="connsiteX2" fmla="*/ 1545855 w 1627216"/>
              <a:gd name="connsiteY2" fmla="*/ 0 h 813608"/>
              <a:gd name="connsiteX3" fmla="*/ 1627216 w 1627216"/>
              <a:gd name="connsiteY3" fmla="*/ 81361 h 813608"/>
              <a:gd name="connsiteX4" fmla="*/ 1627216 w 1627216"/>
              <a:gd name="connsiteY4" fmla="*/ 732247 h 813608"/>
              <a:gd name="connsiteX5" fmla="*/ 1545855 w 1627216"/>
              <a:gd name="connsiteY5" fmla="*/ 813608 h 813608"/>
              <a:gd name="connsiteX6" fmla="*/ 81361 w 1627216"/>
              <a:gd name="connsiteY6" fmla="*/ 813608 h 813608"/>
              <a:gd name="connsiteX7" fmla="*/ 0 w 1627216"/>
              <a:gd name="connsiteY7" fmla="*/ 732247 h 813608"/>
              <a:gd name="connsiteX8" fmla="*/ 0 w 1627216"/>
              <a:gd name="connsiteY8" fmla="*/ 81361 h 81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7216" h="813608">
                <a:moveTo>
                  <a:pt x="0" y="81361"/>
                </a:moveTo>
                <a:cubicBezTo>
                  <a:pt x="0" y="36427"/>
                  <a:pt x="36427" y="0"/>
                  <a:pt x="81361" y="0"/>
                </a:cubicBezTo>
                <a:lnTo>
                  <a:pt x="1545855" y="0"/>
                </a:lnTo>
                <a:cubicBezTo>
                  <a:pt x="1590789" y="0"/>
                  <a:pt x="1627216" y="36427"/>
                  <a:pt x="1627216" y="81361"/>
                </a:cubicBezTo>
                <a:lnTo>
                  <a:pt x="1627216" y="732247"/>
                </a:lnTo>
                <a:cubicBezTo>
                  <a:pt x="1627216" y="777181"/>
                  <a:pt x="1590789" y="813608"/>
                  <a:pt x="1545855" y="813608"/>
                </a:cubicBezTo>
                <a:lnTo>
                  <a:pt x="81361" y="813608"/>
                </a:lnTo>
                <a:cubicBezTo>
                  <a:pt x="36427" y="813608"/>
                  <a:pt x="0" y="777181"/>
                  <a:pt x="0" y="732247"/>
                </a:cubicBezTo>
                <a:lnTo>
                  <a:pt x="0" y="8136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355" tIns="33355" rIns="33355" bIns="3335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Reporting</a:t>
            </a:r>
            <a:r>
              <a:rPr lang="el-GR" sz="15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0F9A4296-A791-4FA2-B45B-31EF5885E2EE}"/>
              </a:ext>
            </a:extLst>
          </p:cNvPr>
          <p:cNvSpPr/>
          <p:nvPr/>
        </p:nvSpPr>
        <p:spPr>
          <a:xfrm>
            <a:off x="2066223" y="4777643"/>
            <a:ext cx="261980" cy="30434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6" name="Picture 2" descr="mcmlogoo">
            <a:hlinkClick r:id="rId3"/>
            <a:extLst>
              <a:ext uri="{FF2B5EF4-FFF2-40B4-BE49-F238E27FC236}">
                <a16:creationId xmlns:a16="http://schemas.microsoft.com/office/drawing/2014/main" id="{8181D63B-7519-4D96-88E3-5B6F90CA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276BBE-C13A-456F-8229-3EA928B33F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0" y="1051349"/>
            <a:ext cx="2562908" cy="13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8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89B89-6300-4A08-89F9-32DAD682442B}"/>
              </a:ext>
            </a:extLst>
          </p:cNvPr>
          <p:cNvSpPr/>
          <p:nvPr/>
        </p:nvSpPr>
        <p:spPr>
          <a:xfrm>
            <a:off x="2309866" y="429383"/>
            <a:ext cx="6150566" cy="5040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MCM.in/or </a:t>
            </a:r>
            <a:r>
              <a:rPr lang="el-GR" sz="2400" b="1" dirty="0"/>
              <a:t>–</a:t>
            </a:r>
            <a:r>
              <a:rPr lang="en-US" sz="2400" b="1" dirty="0"/>
              <a:t> </a:t>
            </a:r>
            <a:r>
              <a:rPr lang="el-GR" sz="2400" b="1" dirty="0"/>
              <a:t>Εκμεταλλεύσεις Παραγωγών</a:t>
            </a:r>
          </a:p>
        </p:txBody>
      </p:sp>
      <p:pic>
        <p:nvPicPr>
          <p:cNvPr id="36" name="Picture 2" descr="mcmlogoo">
            <a:hlinkClick r:id="rId3"/>
            <a:extLst>
              <a:ext uri="{FF2B5EF4-FFF2-40B4-BE49-F238E27FC236}">
                <a16:creationId xmlns:a16="http://schemas.microsoft.com/office/drawing/2014/main" id="{8181D63B-7519-4D96-88E3-5B6F90CA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66090-91DC-4469-B020-8D3FE9843C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0" y="1051350"/>
            <a:ext cx="1847134" cy="998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400DE-878C-4C61-ABDD-E50AC5760DFB}"/>
              </a:ext>
            </a:extLst>
          </p:cNvPr>
          <p:cNvSpPr txBox="1"/>
          <p:nvPr/>
        </p:nvSpPr>
        <p:spPr>
          <a:xfrm>
            <a:off x="1140690" y="2049990"/>
            <a:ext cx="782379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ΕΠΙΘΕΩΡΗΣΗ ΦΑΡΜΑΣ</a:t>
            </a:r>
            <a:endParaRPr lang="en-US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Δρομολόγηση Επιθεωρητών βάσει Γεωγραφικής Κατανομής / </a:t>
            </a:r>
            <a:r>
              <a:rPr lang="el-GR" dirty="0" err="1"/>
              <a:t>Επισκεψιμότητας</a:t>
            </a:r>
            <a:endParaRPr lang="el-GR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Παρουσίαση Κύριων Δεδομένων Παραγωγών (Ποσότητα / Ποιότητα / Αξία / </a:t>
            </a:r>
            <a:r>
              <a:rPr lang="el-GR" dirty="0" err="1"/>
              <a:t>Χρηματοικονομικά</a:t>
            </a:r>
            <a:r>
              <a:rPr lang="el-GR" dirty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Καταγραφή Στοιχείων Κτηνοτροφικής Μονάδας (Παραγωγοί / Προσωπικό / Εξοπλισμός κ.α.)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Καταγραφή Τρέχουσας Κατάστασης Κτηνοτροφικής Μονάδας (Διατροφή / Υγιεινή κ.α.)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Καταγραφή Προτεινόμενων Δράσεων και Έλεγχος Υλοποίησής τους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Καταγραφή μη συνεργαζόμενων μονάδων</a:t>
            </a:r>
            <a:r>
              <a:rPr lang="en-US" dirty="0"/>
              <a:t> (</a:t>
            </a:r>
            <a:r>
              <a:rPr lang="el-GR" dirty="0" err="1"/>
              <a:t>ανταγονισμός</a:t>
            </a:r>
            <a:r>
              <a:rPr lang="el-GR" dirty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Αξιολόγηση βάσει Παραμετρικού Ερωτηματολογίου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/>
              <a:t>Integration</a:t>
            </a:r>
            <a:r>
              <a:rPr lang="el-GR" dirty="0"/>
              <a:t> με MCM.NET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/>
              <a:t>Reporting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b="1" dirty="0"/>
              <a:t>ΠΑΡΑΓΓΕΛΙΟΛΗΨΙΑ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/>
              <a:t>Παραγγελιοληψία</a:t>
            </a:r>
            <a:r>
              <a:rPr lang="el-GR" dirty="0"/>
              <a:t> Ζωοτροφών / Υποστηρικτικού Υλικού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/>
              <a:t>Integration</a:t>
            </a:r>
            <a:r>
              <a:rPr lang="el-GR" dirty="0"/>
              <a:t> με MCM.NET / ERP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/>
              <a:t>Reporting</a:t>
            </a:r>
            <a:endParaRPr lang="el-GR" dirty="0"/>
          </a:p>
          <a:p>
            <a:endParaRPr lang="el-G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54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27650" name="Text Box 14"/>
          <p:cNvSpPr txBox="1">
            <a:spLocks noChangeArrowheads="1"/>
          </p:cNvSpPr>
          <p:nvPr/>
        </p:nvSpPr>
        <p:spPr bwMode="auto">
          <a:xfrm>
            <a:off x="1619250" y="1268413"/>
            <a:ext cx="712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el-GR" sz="24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5043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9DDA5-A4B2-4706-9C24-2F440B441BE7}"/>
              </a:ext>
            </a:extLst>
          </p:cNvPr>
          <p:cNvSpPr/>
          <p:nvPr/>
        </p:nvSpPr>
        <p:spPr>
          <a:xfrm>
            <a:off x="3131840" y="435157"/>
            <a:ext cx="4032448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MCM.net</a:t>
            </a:r>
            <a:r>
              <a:rPr lang="el-GR" sz="2400" b="1" dirty="0"/>
              <a:t> </a:t>
            </a:r>
            <a:r>
              <a:rPr lang="en-US" sz="2400" b="1" dirty="0"/>
              <a:t>-</a:t>
            </a:r>
            <a:r>
              <a:rPr lang="el-GR" sz="2400" b="1" dirty="0"/>
              <a:t> Εγκαταστάσεις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771-92B2-47A4-88FB-C230FBE01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44" y="1214342"/>
            <a:ext cx="1249747" cy="936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A18DA-7FA6-4BDA-A024-DBEFBB23D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74" y="1192650"/>
            <a:ext cx="1512788" cy="104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B19C4-C5F3-4CF7-979C-C0D287197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24" y="4724215"/>
            <a:ext cx="1640967" cy="763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B27CB4-3C85-4BBC-AD4F-9842C071C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50" y="1277835"/>
            <a:ext cx="2279067" cy="610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7E95DB-F03F-4F44-B2B3-D8CA62A39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96" y="2511145"/>
            <a:ext cx="2340751" cy="6740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2446CE-AC41-4555-95A8-749918F4D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98" y="3356792"/>
            <a:ext cx="2039969" cy="1023123"/>
          </a:xfrm>
          <a:prstGeom prst="rect">
            <a:avLst/>
          </a:prstGeom>
        </p:spPr>
      </p:pic>
      <p:pic>
        <p:nvPicPr>
          <p:cNvPr id="40962" name="Picture 2" descr="http://exactadmin.mik3.gr/clientfiles/elogak.jpg">
            <a:extLst>
              <a:ext uri="{FF2B5EF4-FFF2-40B4-BE49-F238E27FC236}">
                <a16:creationId xmlns:a16="http://schemas.microsoft.com/office/drawing/2014/main" id="{8CF4AF5F-85CD-4F00-95B0-EE24DD6F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06" y="5828071"/>
            <a:ext cx="2286000" cy="866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exactadmin.mik3.gr/clientfiles/logoOmk.png">
            <a:extLst>
              <a:ext uri="{FF2B5EF4-FFF2-40B4-BE49-F238E27FC236}">
                <a16:creationId xmlns:a16="http://schemas.microsoft.com/office/drawing/2014/main" id="{41E014DD-44BB-414A-ACB9-55B6C74EB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58" y="4657942"/>
            <a:ext cx="1974485" cy="8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://exactadmin.mik3.gr/clientfiles/krikrilogo.png">
            <a:extLst>
              <a:ext uri="{FF2B5EF4-FFF2-40B4-BE49-F238E27FC236}">
                <a16:creationId xmlns:a16="http://schemas.microsoft.com/office/drawing/2014/main" id="{571093C3-7755-4D24-9917-E7626E9D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85" y="2254920"/>
            <a:ext cx="1572966" cy="11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http://exactadmin.mik3.gr/clientfiles/belas.png">
            <a:extLst>
              <a:ext uri="{FF2B5EF4-FFF2-40B4-BE49-F238E27FC236}">
                <a16:creationId xmlns:a16="http://schemas.microsoft.com/office/drawing/2014/main" id="{FB3997A6-81A4-45C9-A5C6-4C2773B1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36" y="3541434"/>
            <a:ext cx="1660693" cy="8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http://exactadmin.mik3.gr/clientfiles/logo12.png">
            <a:extLst>
              <a:ext uri="{FF2B5EF4-FFF2-40B4-BE49-F238E27FC236}">
                <a16:creationId xmlns:a16="http://schemas.microsoft.com/office/drawing/2014/main" id="{DD2F6D61-2393-4B9D-B1FA-77151E46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78" y="2075520"/>
            <a:ext cx="2466528" cy="3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6ABE0-B9B1-4D86-9AD2-1A6143CD52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11" y="3680457"/>
            <a:ext cx="2581664" cy="567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268FB-78D2-4353-B80C-287650A106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11" y="2678750"/>
            <a:ext cx="2516108" cy="678042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FFEDB3E-871E-4127-A2DB-0C1F1A8F77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4" y="5732821"/>
            <a:ext cx="2114550" cy="962025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3A99AE3-4AE7-46A6-BEB1-E8FEB79A2A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37" y="4257834"/>
            <a:ext cx="1845575" cy="1353421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D93478FD-03AF-43C7-AB36-B4839BD96E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11" y="5822236"/>
            <a:ext cx="2279067" cy="937673"/>
          </a:xfrm>
          <a:prstGeom prst="rect">
            <a:avLst/>
          </a:prstGeom>
        </p:spPr>
      </p:pic>
      <p:pic>
        <p:nvPicPr>
          <p:cNvPr id="25" name="Picture 2" descr="mcmlogoo">
            <a:hlinkClick r:id="rId19"/>
            <a:extLst>
              <a:ext uri="{FF2B5EF4-FFF2-40B4-BE49-F238E27FC236}">
                <a16:creationId xmlns:a16="http://schemas.microsoft.com/office/drawing/2014/main" id="{9EBEBEB1-9681-476C-AAC3-DE196432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96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grpSp>
        <p:nvGrpSpPr>
          <p:cNvPr id="92163" name="Group 15"/>
          <p:cNvGrpSpPr>
            <a:grpSpLocks/>
          </p:cNvGrpSpPr>
          <p:nvPr/>
        </p:nvGrpSpPr>
        <p:grpSpPr bwMode="auto">
          <a:xfrm>
            <a:off x="0" y="0"/>
            <a:ext cx="1835150" cy="981075"/>
            <a:chOff x="0" y="164"/>
            <a:chExt cx="793" cy="454"/>
          </a:xfrm>
        </p:grpSpPr>
        <p:pic>
          <p:nvPicPr>
            <p:cNvPr id="92167" name="Picture 5" descr="MIK3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"/>
              <a:ext cx="79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68" name="Rectangle 6"/>
            <p:cNvSpPr>
              <a:spLocks noChangeArrowheads="1"/>
            </p:cNvSpPr>
            <p:nvPr/>
          </p:nvSpPr>
          <p:spPr bwMode="auto">
            <a:xfrm>
              <a:off x="0" y="482"/>
              <a:ext cx="793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altLang="el-GR" sz="1200" b="1">
                  <a:solidFill>
                    <a:schemeClr val="bg1"/>
                  </a:solidFill>
                </a:rPr>
                <a:t>IT Solution</a:t>
              </a:r>
              <a:r>
                <a:rPr lang="en-US" altLang="el-GR" sz="1200" b="1">
                  <a:solidFill>
                    <a:schemeClr val="bg1"/>
                  </a:solidFill>
                </a:rPr>
                <a:t>s</a:t>
              </a:r>
              <a:r>
                <a:rPr lang="el-GR" altLang="el-GR" sz="1200" b="1">
                  <a:solidFill>
                    <a:schemeClr val="bg1"/>
                  </a:solidFill>
                </a:rPr>
                <a:t> 4 Enterpri</a:t>
              </a:r>
              <a:r>
                <a:rPr lang="en-US" altLang="el-GR" sz="1200" b="1">
                  <a:solidFill>
                    <a:schemeClr val="bg1"/>
                  </a:solidFill>
                </a:rPr>
                <a:t>s</a:t>
              </a:r>
              <a:r>
                <a:rPr lang="el-GR" altLang="el-GR" sz="1200" b="1">
                  <a:solidFill>
                    <a:schemeClr val="bg1"/>
                  </a:solidFill>
                </a:rPr>
                <a:t>es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C329AB7-4B19-4E8C-97CD-606E927EF322}"/>
              </a:ext>
            </a:extLst>
          </p:cNvPr>
          <p:cNvSpPr/>
          <p:nvPr/>
        </p:nvSpPr>
        <p:spPr>
          <a:xfrm>
            <a:off x="3563888" y="435157"/>
            <a:ext cx="3528392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Γιατί  </a:t>
            </a:r>
            <a:r>
              <a:rPr lang="en-US" sz="2400" b="1" dirty="0"/>
              <a:t>MCM</a:t>
            </a:r>
            <a:r>
              <a:rPr lang="el-GR" sz="2400" b="1" dirty="0"/>
              <a:t>.</a:t>
            </a:r>
            <a:r>
              <a:rPr lang="en-US" sz="2400" b="1" dirty="0"/>
              <a:t>Net</a:t>
            </a:r>
            <a:r>
              <a:rPr lang="el-GR" sz="2400" b="1" dirty="0"/>
              <a:t> ?</a:t>
            </a:r>
            <a:r>
              <a:rPr lang="en-US" sz="2400" b="1" dirty="0"/>
              <a:t> </a:t>
            </a:r>
            <a:endParaRPr lang="el-GR" sz="2400" b="1" dirty="0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AB57E5A3-B0D7-4A07-BBAE-E01DC6ED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227" y="2132856"/>
            <a:ext cx="71278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altLang="el-GR" sz="2400" dirty="0">
                <a:latin typeface="Corbel" pitchFamily="34" charset="0"/>
              </a:rPr>
              <a:t>  </a:t>
            </a:r>
            <a:r>
              <a:rPr lang="el-GR" altLang="el-GR" sz="2000" b="1" dirty="0">
                <a:latin typeface="Corbel" pitchFamily="34" charset="0"/>
              </a:rPr>
              <a:t>Σχεδιασμένο και ανεπτυγμένο να δίνει λύση στην 	</a:t>
            </a:r>
            <a:r>
              <a:rPr lang="el-GR" altLang="el-GR" sz="2000" b="1" dirty="0">
                <a:solidFill>
                  <a:srgbClr val="FF0000"/>
                </a:solidFill>
                <a:latin typeface="Corbel" pitchFamily="34" charset="0"/>
              </a:rPr>
              <a:t>διαχείριση</a:t>
            </a:r>
            <a:r>
              <a:rPr lang="el-GR" altLang="el-GR" sz="2000" b="1" dirty="0">
                <a:latin typeface="Corbel" pitchFamily="34" charset="0"/>
              </a:rPr>
              <a:t> της </a:t>
            </a:r>
            <a:r>
              <a:rPr lang="el-GR" altLang="el-GR" sz="2000" b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Α ύλης </a:t>
            </a:r>
            <a:r>
              <a:rPr lang="el-GR" altLang="el-GR" sz="2000" b="1" dirty="0">
                <a:latin typeface="Corbel" pitchFamily="34" charset="0"/>
              </a:rPr>
              <a:t>και του </a:t>
            </a:r>
            <a:r>
              <a:rPr lang="el-GR" altLang="el-GR" sz="2000" b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παραγωγού</a:t>
            </a:r>
            <a:r>
              <a:rPr lang="el-GR" altLang="el-GR" sz="2000" b="1" dirty="0">
                <a:latin typeface="Corbel" pitchFamily="34" charset="0"/>
              </a:rPr>
              <a:t>  στην </a:t>
            </a:r>
          </a:p>
          <a:p>
            <a:r>
              <a:rPr lang="el-GR" altLang="el-GR" sz="2000" b="1" dirty="0">
                <a:latin typeface="Corbel" pitchFamily="34" charset="0"/>
              </a:rPr>
              <a:t>	</a:t>
            </a:r>
            <a:r>
              <a:rPr lang="el-GR" altLang="el-GR" sz="2000" b="1" u="sng" dirty="0">
                <a:latin typeface="Corbel" pitchFamily="34" charset="0"/>
              </a:rPr>
              <a:t>Ελληνική Γαλακτοβιομηχανία</a:t>
            </a:r>
            <a:r>
              <a:rPr lang="el-GR" altLang="el-GR" sz="2000" b="1" dirty="0">
                <a:latin typeface="Corbel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altLang="el-GR" dirty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000" dirty="0">
                <a:latin typeface="Corbel" pitchFamily="34" charset="0"/>
              </a:rPr>
              <a:t>   </a:t>
            </a:r>
            <a:r>
              <a:rPr lang="el-GR" altLang="el-GR" sz="2000" b="1" dirty="0">
                <a:latin typeface="Corbel" pitchFamily="34" charset="0"/>
              </a:rPr>
              <a:t>Βασισμένο σε πολύχρονη εμπειρία και αποτελέσματα 	επιστημονικής έρευνας</a:t>
            </a:r>
            <a:r>
              <a:rPr lang="en-US" altLang="el-GR" sz="2000" b="1" dirty="0">
                <a:latin typeface="Corbel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l-GR" altLang="el-GR" b="1" dirty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000" dirty="0">
                <a:latin typeface="Corbel" pitchFamily="34" charset="0"/>
              </a:rPr>
              <a:t>   </a:t>
            </a:r>
            <a:r>
              <a:rPr lang="el-GR" altLang="el-GR" sz="2000" b="1" dirty="0">
                <a:solidFill>
                  <a:srgbClr val="FF0000"/>
                </a:solidFill>
                <a:latin typeface="Corbel" pitchFamily="34" charset="0"/>
              </a:rPr>
              <a:t>Ανεξάρτητο </a:t>
            </a:r>
            <a:r>
              <a:rPr lang="el-GR" altLang="el-GR" sz="2000" b="1" dirty="0">
                <a:latin typeface="Corbel" pitchFamily="34" charset="0"/>
              </a:rPr>
              <a:t>από Εγκατεστημένο </a:t>
            </a:r>
            <a:r>
              <a:rPr lang="en-US" altLang="el-GR" sz="2000" b="1" dirty="0">
                <a:latin typeface="Corbel" pitchFamily="34" charset="0"/>
              </a:rPr>
              <a:t>H/W , sys</a:t>
            </a:r>
            <a:r>
              <a:rPr lang="el-GR" altLang="el-GR" sz="2000" b="1" dirty="0">
                <a:latin typeface="Corbel" pitchFamily="34" charset="0"/>
              </a:rPr>
              <a:t>.</a:t>
            </a:r>
            <a:r>
              <a:rPr lang="en-US" altLang="el-GR" sz="2000" b="1" dirty="0">
                <a:latin typeface="Corbel" pitchFamily="34" charset="0"/>
              </a:rPr>
              <a:t> S/</a:t>
            </a:r>
            <a:r>
              <a:rPr lang="el-GR" altLang="el-GR" sz="2000" b="1" dirty="0">
                <a:latin typeface="Corbel" pitchFamily="34" charset="0"/>
              </a:rPr>
              <a:t>W,  </a:t>
            </a:r>
            <a:r>
              <a:rPr lang="en-US" altLang="el-GR" sz="2000" b="1" dirty="0">
                <a:latin typeface="Corbel" pitchFamily="34" charset="0"/>
              </a:rPr>
              <a:t>DB </a:t>
            </a:r>
            <a:r>
              <a:rPr lang="el-GR" altLang="el-GR" sz="2000" b="1" dirty="0">
                <a:latin typeface="Corbel" pitchFamily="34" charset="0"/>
              </a:rPr>
              <a:t>και </a:t>
            </a:r>
            <a:r>
              <a:rPr lang="en-US" altLang="el-GR" sz="2000" b="1" dirty="0">
                <a:latin typeface="Corbel" pitchFamily="34" charset="0"/>
              </a:rPr>
              <a:t>	ERP</a:t>
            </a:r>
          </a:p>
          <a:p>
            <a:endParaRPr lang="en-US" altLang="el-GR" b="1" dirty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l-GR" sz="2000" b="1" dirty="0">
                <a:latin typeface="Corbel" pitchFamily="34" charset="0"/>
              </a:rPr>
              <a:t>  </a:t>
            </a:r>
            <a:r>
              <a:rPr lang="el-GR" altLang="el-GR" sz="2000" b="1" dirty="0">
                <a:latin typeface="Corbel" pitchFamily="34" charset="0"/>
              </a:rPr>
              <a:t>Έχει πλατιά εγκατεστημένη βάση και τοπική βοήθεια</a:t>
            </a:r>
            <a:endParaRPr lang="en-US" altLang="el-GR" sz="2000" b="1" dirty="0">
              <a:latin typeface="Corbel" pitchFamily="34" charset="0"/>
            </a:endParaRPr>
          </a:p>
          <a:p>
            <a:endParaRPr lang="en-US" altLang="el-GR" b="1" dirty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400" b="1" dirty="0">
                <a:latin typeface="Corbel" pitchFamily="34" charset="0"/>
              </a:rPr>
              <a:t> </a:t>
            </a:r>
            <a:r>
              <a:rPr lang="el-GR" altLang="el-GR" sz="2000" b="1" dirty="0">
                <a:latin typeface="Corbel" pitchFamily="34" charset="0"/>
              </a:rPr>
              <a:t>Έτοιμο για χρήση</a:t>
            </a:r>
            <a:r>
              <a:rPr lang="en-US" altLang="el-GR" sz="2000" dirty="0">
                <a:latin typeface="Corbel" pitchFamily="34" charset="0"/>
              </a:rPr>
              <a:t>.</a:t>
            </a:r>
          </a:p>
          <a:p>
            <a:endParaRPr lang="el-GR" altLang="el-GR" sz="20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58998-A8B0-4347-8204-D1418BE1D3D7}"/>
              </a:ext>
            </a:extLst>
          </p:cNvPr>
          <p:cNvSpPr txBox="1"/>
          <p:nvPr/>
        </p:nvSpPr>
        <p:spPr>
          <a:xfrm>
            <a:off x="1691680" y="1484784"/>
            <a:ext cx="150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/>
              <a:t>Γιατί είναι</a:t>
            </a:r>
          </a:p>
        </p:txBody>
      </p:sp>
    </p:spTree>
    <p:extLst>
      <p:ext uri="{BB962C8B-B14F-4D97-AF65-F5344CB8AC3E}">
        <p14:creationId xmlns:p14="http://schemas.microsoft.com/office/powerpoint/2010/main" val="2109912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0" y="0"/>
            <a:ext cx="1835150" cy="981075"/>
            <a:chOff x="0" y="164"/>
            <a:chExt cx="793" cy="454"/>
          </a:xfrm>
        </p:grpSpPr>
        <p:pic>
          <p:nvPicPr>
            <p:cNvPr id="15369" name="Picture 5" descr="MIK3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"/>
              <a:ext cx="79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0" y="482"/>
              <a:ext cx="793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altLang="el-GR" sz="1200" b="1">
                  <a:solidFill>
                    <a:schemeClr val="bg1"/>
                  </a:solidFill>
                </a:rPr>
                <a:t>IT Solution</a:t>
              </a:r>
              <a:r>
                <a:rPr lang="en-US" altLang="el-GR" sz="1200" b="1">
                  <a:solidFill>
                    <a:schemeClr val="bg1"/>
                  </a:solidFill>
                </a:rPr>
                <a:t>s</a:t>
              </a:r>
              <a:r>
                <a:rPr lang="el-GR" altLang="el-GR" sz="1200" b="1">
                  <a:solidFill>
                    <a:schemeClr val="bg1"/>
                  </a:solidFill>
                </a:rPr>
                <a:t> 4 Enterpri</a:t>
              </a:r>
              <a:r>
                <a:rPr lang="en-US" altLang="el-GR" sz="1200" b="1">
                  <a:solidFill>
                    <a:schemeClr val="bg1"/>
                  </a:solidFill>
                </a:rPr>
                <a:t>s</a:t>
              </a:r>
              <a:r>
                <a:rPr lang="el-GR" altLang="el-GR" sz="1200" b="1">
                  <a:solidFill>
                    <a:schemeClr val="bg1"/>
                  </a:solidFill>
                </a:rPr>
                <a:t>es</a:t>
              </a:r>
            </a:p>
          </p:txBody>
        </p:sp>
      </p:grpSp>
      <p:pic>
        <p:nvPicPr>
          <p:cNvPr id="15368" name="Picture 12" descr="grfla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4" y="6519862"/>
            <a:ext cx="53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Image result for olympus milk">
            <a:extLst>
              <a:ext uri="{FF2B5EF4-FFF2-40B4-BE49-F238E27FC236}">
                <a16:creationId xmlns:a16="http://schemas.microsoft.com/office/drawing/2014/main" id="{BD0FB9B8-BF80-4EC2-8C72-2BD757A726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944488" cy="9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4" descr="Image result for olympus milk">
            <a:extLst>
              <a:ext uri="{FF2B5EF4-FFF2-40B4-BE49-F238E27FC236}">
                <a16:creationId xmlns:a16="http://schemas.microsoft.com/office/drawing/2014/main" id="{7D6C398C-2DBB-4B1A-8253-EC1A14EDD5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BC9E1-C0E3-4388-9383-B23CCB96B497}"/>
              </a:ext>
            </a:extLst>
          </p:cNvPr>
          <p:cNvSpPr txBox="1"/>
          <p:nvPr/>
        </p:nvSpPr>
        <p:spPr>
          <a:xfrm>
            <a:off x="2339752" y="1268760"/>
            <a:ext cx="55446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Σας ευχαριστούμε για τον χρόνο σας!</a:t>
            </a:r>
          </a:p>
          <a:p>
            <a:endParaRPr lang="el-GR" sz="2000" dirty="0"/>
          </a:p>
          <a:p>
            <a:endParaRPr lang="en-US" dirty="0"/>
          </a:p>
          <a:p>
            <a:endParaRPr lang="el-GR" dirty="0"/>
          </a:p>
          <a:p>
            <a:r>
              <a:rPr lang="el-GR" dirty="0"/>
              <a:t>Θα χαρούμε πολύ να μας δώσετε την ευκαιρία για μια πλήρη παρουσίαση του λογισμικού </a:t>
            </a:r>
            <a:r>
              <a:rPr lang="en-US" dirty="0"/>
              <a:t>MCM </a:t>
            </a:r>
            <a:r>
              <a:rPr lang="el-GR" dirty="0"/>
              <a:t>στα στελέχη της εταιρίας σας 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Στην διεύθυνση </a:t>
            </a:r>
            <a:r>
              <a:rPr lang="en-US" dirty="0">
                <a:hlinkClick r:id="rId5"/>
              </a:rPr>
              <a:t>www.mcm.mik3.gr</a:t>
            </a:r>
            <a:r>
              <a:rPr lang="en-US" dirty="0"/>
              <a:t> </a:t>
            </a:r>
            <a:r>
              <a:rPr lang="el-GR" dirty="0"/>
              <a:t>μπορείτε να βρείτε πληροφορίες για την εταιρία μας, τις δραστηριότητες μας και τα προϊόντα μας.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D29E1-08EF-4B73-9401-B6AEFFB7C410}"/>
              </a:ext>
            </a:extLst>
          </p:cNvPr>
          <p:cNvSpPr txBox="1"/>
          <p:nvPr/>
        </p:nvSpPr>
        <p:spPr>
          <a:xfrm>
            <a:off x="2348136" y="4941168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ΜΙΚ3 ΟΛΟΚΛΗΡΩΜΕΝΕΣ ΛΥΣΕΙΣ ΠΛΗΡΟΦΟΡΙΚΗΣ ΑΕ</a:t>
            </a:r>
          </a:p>
          <a:p>
            <a:endParaRPr lang="el-GR" dirty="0">
              <a:hlinkClick r:id="rId5"/>
            </a:endParaRPr>
          </a:p>
          <a:p>
            <a:r>
              <a:rPr lang="en-US" dirty="0">
                <a:hlinkClick r:id="rId5"/>
              </a:rPr>
              <a:t>www.mik3.gr</a:t>
            </a:r>
            <a:endParaRPr lang="el-GR" dirty="0"/>
          </a:p>
          <a:p>
            <a:r>
              <a:rPr lang="el-GR" dirty="0"/>
              <a:t>Τ. +30 2310 804850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Νικόλαος Κωνσταντίνου</a:t>
            </a:r>
          </a:p>
          <a:p>
            <a:r>
              <a:rPr lang="el-GR" dirty="0"/>
              <a:t>Γενικός Δ/</a:t>
            </a:r>
            <a:r>
              <a:rPr lang="el-GR" dirty="0" err="1"/>
              <a:t>ντής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684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Διάγραμμα ροής: Εναλλακτική διεργασία 2"/>
          <p:cNvSpPr/>
          <p:nvPr/>
        </p:nvSpPr>
        <p:spPr>
          <a:xfrm>
            <a:off x="5306849" y="1884616"/>
            <a:ext cx="1277069" cy="101100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>
              <a:solidFill>
                <a:prstClr val="black"/>
              </a:solidFill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</p:txBody>
      </p:sp>
      <p:grpSp>
        <p:nvGrpSpPr>
          <p:cNvPr id="17411" name="Group 15"/>
          <p:cNvGrpSpPr>
            <a:grpSpLocks/>
          </p:cNvGrpSpPr>
          <p:nvPr/>
        </p:nvGrpSpPr>
        <p:grpSpPr bwMode="auto">
          <a:xfrm>
            <a:off x="0" y="0"/>
            <a:ext cx="1835150" cy="981075"/>
            <a:chOff x="0" y="164"/>
            <a:chExt cx="793" cy="454"/>
          </a:xfrm>
        </p:grpSpPr>
        <p:pic>
          <p:nvPicPr>
            <p:cNvPr id="17462" name="Picture 5" descr="MIK3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"/>
              <a:ext cx="79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3" name="Rectangle 6"/>
            <p:cNvSpPr>
              <a:spLocks noChangeArrowheads="1"/>
            </p:cNvSpPr>
            <p:nvPr/>
          </p:nvSpPr>
          <p:spPr bwMode="auto">
            <a:xfrm>
              <a:off x="0" y="482"/>
              <a:ext cx="793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altLang="el-GR" sz="1200" b="1">
                  <a:solidFill>
                    <a:prstClr val="white"/>
                  </a:solidFill>
                </a:rPr>
                <a:t>IT Solution</a:t>
              </a:r>
              <a:r>
                <a:rPr lang="en-US" altLang="el-GR" sz="1200" b="1">
                  <a:solidFill>
                    <a:prstClr val="white"/>
                  </a:solidFill>
                </a:rPr>
                <a:t>s</a:t>
              </a:r>
              <a:r>
                <a:rPr lang="el-GR" altLang="el-GR" sz="1200" b="1">
                  <a:solidFill>
                    <a:prstClr val="white"/>
                  </a:solidFill>
                </a:rPr>
                <a:t> 4 Enterpri</a:t>
              </a:r>
              <a:r>
                <a:rPr lang="en-US" altLang="el-GR" sz="1200" b="1">
                  <a:solidFill>
                    <a:prstClr val="white"/>
                  </a:solidFill>
                </a:rPr>
                <a:t>s</a:t>
              </a:r>
              <a:r>
                <a:rPr lang="el-GR" altLang="el-GR" sz="1200" b="1">
                  <a:solidFill>
                    <a:prstClr val="white"/>
                  </a:solidFill>
                </a:rPr>
                <a:t>es</a:t>
              </a:r>
            </a:p>
          </p:txBody>
        </p:sp>
      </p:grpSp>
      <p:pic>
        <p:nvPicPr>
          <p:cNvPr id="1741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5949950"/>
            <a:ext cx="1308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20"/>
          <p:cNvSpPr>
            <a:spLocks noChangeAspect="1" noChangeArrowheads="1"/>
          </p:cNvSpPr>
          <p:nvPr/>
        </p:nvSpPr>
        <p:spPr bwMode="auto">
          <a:xfrm>
            <a:off x="1132365" y="1125538"/>
            <a:ext cx="8259762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 sz="1800">
              <a:solidFill>
                <a:prstClr val="black"/>
              </a:solidFill>
            </a:endParaRPr>
          </a:p>
        </p:txBody>
      </p:sp>
      <p:sp>
        <p:nvSpPr>
          <p:cNvPr id="17415" name="AutoShape 284"/>
          <p:cNvSpPr>
            <a:spLocks noChangeAspect="1" noChangeArrowheads="1"/>
          </p:cNvSpPr>
          <p:nvPr/>
        </p:nvSpPr>
        <p:spPr bwMode="auto">
          <a:xfrm>
            <a:off x="1116013" y="4127500"/>
            <a:ext cx="396081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 sz="1800">
              <a:solidFill>
                <a:prstClr val="black"/>
              </a:solidFill>
            </a:endParaRPr>
          </a:p>
        </p:txBody>
      </p:sp>
      <p:grpSp>
        <p:nvGrpSpPr>
          <p:cNvPr id="17416" name="Gruppieren 12"/>
          <p:cNvGrpSpPr>
            <a:grpSpLocks/>
          </p:cNvGrpSpPr>
          <p:nvPr/>
        </p:nvGrpSpPr>
        <p:grpSpPr bwMode="auto">
          <a:xfrm>
            <a:off x="-266881" y="1090603"/>
            <a:ext cx="8286504" cy="3595284"/>
            <a:chOff x="-868680" y="1555751"/>
            <a:chExt cx="8282940" cy="3596249"/>
          </a:xfrm>
        </p:grpSpPr>
        <p:sp>
          <p:nvSpPr>
            <p:cNvPr id="14" name="Pfeil nach rechts 13"/>
            <p:cNvSpPr/>
            <p:nvPr/>
          </p:nvSpPr>
          <p:spPr bwMode="gray">
            <a:xfrm>
              <a:off x="-868680" y="2500458"/>
              <a:ext cx="8282940" cy="2272030"/>
            </a:xfrm>
            <a:prstGeom prst="rightArrow">
              <a:avLst>
                <a:gd name="adj1" fmla="val 55366"/>
                <a:gd name="adj2" fmla="val 59391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blurRad="190500" dist="127000" dir="5400000" algn="t" rotWithShape="0">
                <a:prstClr val="black">
                  <a:alpha val="40000"/>
                </a:prstClr>
              </a:outerShdw>
            </a:effectLst>
            <a:scene3d>
              <a:camera prst="perspectiveHeroicExtremeLeftFacing" fov="5100000">
                <a:rot lat="19347912" lon="3674878" rev="17481372"/>
              </a:camera>
              <a:lightRig rig="threePt" dir="t">
                <a:rot lat="0" lon="0" rev="0"/>
              </a:lightRig>
            </a:scene3d>
            <a:sp3d z="25400" extrusionH="101600">
              <a:bevelT w="50800" h="25400" prst="angle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17418" name="Gruppieren 14"/>
            <p:cNvGrpSpPr>
              <a:grpSpLocks/>
            </p:cNvGrpSpPr>
            <p:nvPr/>
          </p:nvGrpSpPr>
          <p:grpSpPr bwMode="auto">
            <a:xfrm>
              <a:off x="4708225" y="2397326"/>
              <a:ext cx="2511725" cy="2754674"/>
              <a:chOff x="4708225" y="2397326"/>
              <a:chExt cx="2511725" cy="2754674"/>
            </a:xfrm>
          </p:grpSpPr>
          <p:grpSp>
            <p:nvGrpSpPr>
              <p:cNvPr id="17454" name="Gruppieren 33"/>
              <p:cNvGrpSpPr>
                <a:grpSpLocks/>
              </p:cNvGrpSpPr>
              <p:nvPr/>
            </p:nvGrpSpPr>
            <p:grpSpPr bwMode="auto">
              <a:xfrm>
                <a:off x="4708225" y="2397326"/>
                <a:ext cx="2102298" cy="2433653"/>
                <a:chOff x="832115" y="1046379"/>
                <a:chExt cx="2102298" cy="2433653"/>
              </a:xfrm>
            </p:grpSpPr>
            <p:cxnSp>
              <p:nvCxnSpPr>
                <p:cNvPr id="17460" name="Gerade Verbindung 65"/>
                <p:cNvCxnSpPr>
                  <a:cxnSpLocks noChangeShapeType="1"/>
                </p:cNvCxnSpPr>
                <p:nvPr/>
              </p:nvCxnSpPr>
              <p:spPr bwMode="gray">
                <a:xfrm flipV="1">
                  <a:off x="2931019" y="2117328"/>
                  <a:ext cx="3394" cy="1362704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  <p:sp>
              <p:nvSpPr>
                <p:cNvPr id="17461" name="Rechteck 66"/>
                <p:cNvSpPr>
                  <a:spLocks noChangeArrowheads="1"/>
                </p:cNvSpPr>
                <p:nvPr/>
              </p:nvSpPr>
              <p:spPr bwMode="gray">
                <a:xfrm>
                  <a:off x="832115" y="1046379"/>
                  <a:ext cx="1483120" cy="902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>
                  <a:spAutoFit/>
                </a:bodyPr>
                <a:lstStyle/>
                <a:p>
                  <a:pPr>
                    <a:lnSpc>
                      <a:spcPct val="95000"/>
                    </a:lnSpc>
                    <a:spcAft>
                      <a:spcPts val="400"/>
                    </a:spcAft>
                    <a:buClr>
                      <a:srgbClr val="808080"/>
                    </a:buClr>
                  </a:pPr>
                  <a:r>
                    <a:rPr lang="en-US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2014</a:t>
                  </a:r>
                </a:p>
                <a:p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Ανάπτυξη </a:t>
                  </a:r>
                  <a:endParaRPr lang="en-US" b="1" dirty="0">
                    <a:solidFill>
                      <a:prstClr val="black"/>
                    </a:solidFill>
                    <a:ea typeface="Microsoft Sans Serif" panose="020B0604020202020204" pitchFamily="34" charset="0"/>
                  </a:endParaRPr>
                </a:p>
                <a:p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ΟΠΣ</a:t>
                  </a:r>
                  <a:endParaRPr lang="en-US" b="1" dirty="0">
                    <a:solidFill>
                      <a:prstClr val="black"/>
                    </a:solidFill>
                    <a:ea typeface="Microsoft Sans Serif" panose="020B0604020202020204" pitchFamily="34" charset="0"/>
                  </a:endParaRPr>
                </a:p>
                <a:p>
                  <a:r>
                    <a:rPr lang="en-US" b="1" dirty="0">
                      <a:solidFill>
                        <a:srgbClr val="669900"/>
                      </a:solidFill>
                      <a:ea typeface="Microsoft Sans Serif" panose="020B0604020202020204" pitchFamily="34" charset="0"/>
                    </a:rPr>
                    <a:t>MCM.net</a:t>
                  </a:r>
                </a:p>
              </p:txBody>
            </p:sp>
          </p:grpSp>
          <p:grpSp>
            <p:nvGrpSpPr>
              <p:cNvPr id="17455" name="Gruppieren 62"/>
              <p:cNvGrpSpPr>
                <a:grpSpLocks/>
              </p:cNvGrpSpPr>
              <p:nvPr/>
            </p:nvGrpSpPr>
            <p:grpSpPr bwMode="auto">
              <a:xfrm>
                <a:off x="6394306" y="4598484"/>
                <a:ext cx="825644" cy="553516"/>
                <a:chOff x="6394306" y="4598484"/>
                <a:chExt cx="825644" cy="553516"/>
              </a:xfrm>
            </p:grpSpPr>
            <p:sp>
              <p:nvSpPr>
                <p:cNvPr id="17456" name="Ellipse 63"/>
                <p:cNvSpPr>
                  <a:spLocks noChangeArrowheads="1"/>
                </p:cNvSpPr>
                <p:nvPr/>
              </p:nvSpPr>
              <p:spPr bwMode="gray">
                <a:xfrm>
                  <a:off x="6394306" y="4772488"/>
                  <a:ext cx="825644" cy="3795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800">
                    <a:solidFill>
                      <a:prstClr val="black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65" name="Ellipse 64"/>
                <p:cNvSpPr/>
                <p:nvPr/>
              </p:nvSpPr>
              <p:spPr bwMode="gray">
                <a:xfrm>
                  <a:off x="6599188" y="4598484"/>
                  <a:ext cx="422664" cy="422664"/>
                </a:xfrm>
                <a:prstGeom prst="ellipse">
                  <a:avLst/>
                </a:prstGeom>
                <a:solidFill>
                  <a:srgbClr val="C8C8C8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216000" h="216000"/>
                  <a:bevelB w="216000" h="216000"/>
                </a:sp3d>
              </p:spPr>
              <p:txBody>
                <a:bodyPr lIns="0" tIns="108000" rIns="0" bIns="0"/>
                <a:lstStyle/>
                <a:p>
                  <a:pPr indent="-190500" algn="ctr" fontAlgn="auto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b="1" dirty="0">
                    <a:solidFill>
                      <a:srgbClr val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</p:grpSp>
        <p:grpSp>
          <p:nvGrpSpPr>
            <p:cNvPr id="17419" name="Gruppieren 15"/>
            <p:cNvGrpSpPr>
              <a:grpSpLocks/>
            </p:cNvGrpSpPr>
            <p:nvPr/>
          </p:nvGrpSpPr>
          <p:grpSpPr bwMode="auto">
            <a:xfrm>
              <a:off x="3563753" y="2121860"/>
              <a:ext cx="1971701" cy="2400211"/>
              <a:chOff x="3563753" y="2121860"/>
              <a:chExt cx="1971701" cy="2400211"/>
            </a:xfrm>
          </p:grpSpPr>
          <p:grpSp>
            <p:nvGrpSpPr>
              <p:cNvPr id="17446" name="Gruppieren 37"/>
              <p:cNvGrpSpPr>
                <a:grpSpLocks/>
              </p:cNvGrpSpPr>
              <p:nvPr/>
            </p:nvGrpSpPr>
            <p:grpSpPr bwMode="auto">
              <a:xfrm>
                <a:off x="3563753" y="2121860"/>
                <a:ext cx="1686427" cy="2147038"/>
                <a:chOff x="1244590" y="1353482"/>
                <a:chExt cx="1686427" cy="2147038"/>
              </a:xfrm>
            </p:grpSpPr>
            <p:cxnSp>
              <p:nvCxnSpPr>
                <p:cNvPr id="17452" name="Gerade Verbindung 59"/>
                <p:cNvCxnSpPr>
                  <a:cxnSpLocks noChangeShapeType="1"/>
                </p:cNvCxnSpPr>
                <p:nvPr/>
              </p:nvCxnSpPr>
              <p:spPr bwMode="gray">
                <a:xfrm flipH="1" flipV="1">
                  <a:off x="2912295" y="2561440"/>
                  <a:ext cx="18722" cy="93908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  <p:sp>
              <p:nvSpPr>
                <p:cNvPr id="17453" name="Rechteck 60"/>
                <p:cNvSpPr>
                  <a:spLocks noChangeArrowheads="1"/>
                </p:cNvSpPr>
                <p:nvPr/>
              </p:nvSpPr>
              <p:spPr bwMode="gray">
                <a:xfrm>
                  <a:off x="1244590" y="1353482"/>
                  <a:ext cx="1206328" cy="862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>
                  <a:spAutoFit/>
                </a:bodyPr>
                <a:lstStyle/>
                <a:p>
                  <a:pPr>
                    <a:buClr>
                      <a:srgbClr val="808080"/>
                    </a:buClr>
                  </a:pPr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201</a:t>
                  </a:r>
                  <a:r>
                    <a:rPr lang="en-US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2</a:t>
                  </a:r>
                </a:p>
                <a:p>
                  <a:pPr>
                    <a:buClr>
                      <a:srgbClr val="808080"/>
                    </a:buClr>
                  </a:pPr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Ανάπτυξη</a:t>
                  </a:r>
                </a:p>
                <a:p>
                  <a:pPr>
                    <a:buClr>
                      <a:srgbClr val="808080"/>
                    </a:buClr>
                  </a:pPr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ΟΠΣ</a:t>
                  </a:r>
                </a:p>
                <a:p>
                  <a:pPr>
                    <a:buClr>
                      <a:srgbClr val="808080"/>
                    </a:buClr>
                  </a:pPr>
                  <a:r>
                    <a:rPr lang="en-US" b="1" dirty="0">
                      <a:solidFill>
                        <a:srgbClr val="0000FF"/>
                      </a:solidFill>
                      <a:ea typeface="Microsoft Sans Serif" panose="020B0604020202020204" pitchFamily="34" charset="0"/>
                    </a:rPr>
                    <a:t>SF.O</a:t>
                  </a:r>
                </a:p>
              </p:txBody>
            </p:sp>
          </p:grpSp>
          <p:grpSp>
            <p:nvGrpSpPr>
              <p:cNvPr id="17447" name="Gruppieren 56"/>
              <p:cNvGrpSpPr>
                <a:grpSpLocks/>
              </p:cNvGrpSpPr>
              <p:nvPr/>
            </p:nvGrpSpPr>
            <p:grpSpPr bwMode="auto">
              <a:xfrm>
                <a:off x="4964906" y="4090663"/>
                <a:ext cx="570548" cy="431408"/>
                <a:chOff x="4964906" y="4090663"/>
                <a:chExt cx="570548" cy="431408"/>
              </a:xfrm>
            </p:grpSpPr>
            <p:sp>
              <p:nvSpPr>
                <p:cNvPr id="17448" name="Ellipse 57"/>
                <p:cNvSpPr>
                  <a:spLocks noChangeArrowheads="1"/>
                </p:cNvSpPr>
                <p:nvPr/>
              </p:nvSpPr>
              <p:spPr bwMode="gray">
                <a:xfrm>
                  <a:off x="4964906" y="4229021"/>
                  <a:ext cx="570548" cy="2930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800">
                    <a:solidFill>
                      <a:prstClr val="black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59" name="Ellipse 58"/>
                <p:cNvSpPr/>
                <p:nvPr/>
              </p:nvSpPr>
              <p:spPr bwMode="gray">
                <a:xfrm>
                  <a:off x="5094601" y="4090663"/>
                  <a:ext cx="320659" cy="320659"/>
                </a:xfrm>
                <a:prstGeom prst="ellipse">
                  <a:avLst/>
                </a:prstGeom>
                <a:solidFill>
                  <a:srgbClr val="D7D7D7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144000" h="144000"/>
                  <a:bevelB w="144000" h="144000"/>
                </a:sp3d>
              </p:spPr>
              <p:txBody>
                <a:bodyPr lIns="0" tIns="108000" rIns="0" bIns="0"/>
                <a:lstStyle/>
                <a:p>
                  <a:pPr indent="-190500" algn="ctr" fontAlgn="auto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b="1" dirty="0">
                    <a:solidFill>
                      <a:srgbClr val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</p:grpSp>
        <p:grpSp>
          <p:nvGrpSpPr>
            <p:cNvPr id="17420" name="Gruppieren 16"/>
            <p:cNvGrpSpPr>
              <a:grpSpLocks/>
            </p:cNvGrpSpPr>
            <p:nvPr/>
          </p:nvGrpSpPr>
          <p:grpSpPr bwMode="auto">
            <a:xfrm>
              <a:off x="2357426" y="1744303"/>
              <a:ext cx="1804999" cy="2259316"/>
              <a:chOff x="2357426" y="1744303"/>
              <a:chExt cx="1804999" cy="2259316"/>
            </a:xfrm>
          </p:grpSpPr>
          <p:grpSp>
            <p:nvGrpSpPr>
              <p:cNvPr id="17438" name="Gruppieren 30"/>
              <p:cNvGrpSpPr>
                <a:grpSpLocks/>
              </p:cNvGrpSpPr>
              <p:nvPr/>
            </p:nvGrpSpPr>
            <p:grpSpPr bwMode="auto">
              <a:xfrm>
                <a:off x="2357426" y="1744303"/>
                <a:ext cx="1582424" cy="2043688"/>
                <a:chOff x="1351493" y="1456832"/>
                <a:chExt cx="1582424" cy="2043688"/>
              </a:xfrm>
            </p:grpSpPr>
            <p:cxnSp>
              <p:nvCxnSpPr>
                <p:cNvPr id="17444" name="Gerade Verbindung 53"/>
                <p:cNvCxnSpPr>
                  <a:cxnSpLocks noChangeShapeType="1"/>
                </p:cNvCxnSpPr>
                <p:nvPr/>
              </p:nvCxnSpPr>
              <p:spPr bwMode="gray">
                <a:xfrm flipV="1">
                  <a:off x="2931017" y="2647041"/>
                  <a:ext cx="2900" cy="853479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  <p:sp>
              <p:nvSpPr>
                <p:cNvPr id="17445" name="Rechteck 54"/>
                <p:cNvSpPr>
                  <a:spLocks noChangeArrowheads="1"/>
                </p:cNvSpPr>
                <p:nvPr/>
              </p:nvSpPr>
              <p:spPr bwMode="gray">
                <a:xfrm>
                  <a:off x="1351493" y="1456832"/>
                  <a:ext cx="1206328" cy="862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>
                  <a:spAutoFit/>
                </a:bodyPr>
                <a:lstStyle/>
                <a:p>
                  <a:pPr>
                    <a:buClr>
                      <a:srgbClr val="808080"/>
                    </a:buClr>
                  </a:pPr>
                  <a:r>
                    <a:rPr lang="en-US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20</a:t>
                  </a:r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0</a:t>
                  </a:r>
                  <a:r>
                    <a:rPr lang="en-US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6</a:t>
                  </a:r>
                  <a:endParaRPr lang="el-GR" b="1" dirty="0">
                    <a:solidFill>
                      <a:prstClr val="black"/>
                    </a:solidFill>
                    <a:ea typeface="Microsoft Sans Serif" panose="020B0604020202020204" pitchFamily="34" charset="0"/>
                  </a:endParaRPr>
                </a:p>
                <a:p>
                  <a:pPr>
                    <a:buClr>
                      <a:srgbClr val="808080"/>
                    </a:buClr>
                  </a:pPr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Ανάπτυξη</a:t>
                  </a:r>
                </a:p>
                <a:p>
                  <a:pPr>
                    <a:buClr>
                      <a:srgbClr val="808080"/>
                    </a:buClr>
                  </a:pPr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ΟΠΣ</a:t>
                  </a:r>
                </a:p>
                <a:p>
                  <a:pPr>
                    <a:buClr>
                      <a:srgbClr val="808080"/>
                    </a:buClr>
                  </a:pPr>
                  <a:r>
                    <a:rPr lang="en-US" b="1" dirty="0">
                      <a:solidFill>
                        <a:srgbClr val="FE0208"/>
                      </a:solidFill>
                      <a:ea typeface="Microsoft Sans Serif" panose="020B0604020202020204" pitchFamily="34" charset="0"/>
                    </a:rPr>
                    <a:t>PBIS</a:t>
                  </a:r>
                </a:p>
              </p:txBody>
            </p:sp>
          </p:grpSp>
          <p:grpSp>
            <p:nvGrpSpPr>
              <p:cNvPr id="17439" name="Gruppieren 50"/>
              <p:cNvGrpSpPr>
                <a:grpSpLocks/>
              </p:cNvGrpSpPr>
              <p:nvPr/>
            </p:nvGrpSpPr>
            <p:grpSpPr bwMode="auto">
              <a:xfrm>
                <a:off x="3711475" y="3681230"/>
                <a:ext cx="450950" cy="322389"/>
                <a:chOff x="3711475" y="3681230"/>
                <a:chExt cx="450950" cy="322389"/>
              </a:xfrm>
            </p:grpSpPr>
            <p:sp>
              <p:nvSpPr>
                <p:cNvPr id="17440" name="Ellipse 51"/>
                <p:cNvSpPr>
                  <a:spLocks noChangeArrowheads="1"/>
                </p:cNvSpPr>
                <p:nvPr/>
              </p:nvSpPr>
              <p:spPr bwMode="gray">
                <a:xfrm>
                  <a:off x="3711475" y="3773703"/>
                  <a:ext cx="450950" cy="2299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800">
                    <a:solidFill>
                      <a:prstClr val="black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53" name="Ellipse 52"/>
                <p:cNvSpPr/>
                <p:nvPr/>
              </p:nvSpPr>
              <p:spPr bwMode="gray">
                <a:xfrm>
                  <a:off x="3823825" y="3681230"/>
                  <a:ext cx="232051" cy="232051"/>
                </a:xfrm>
                <a:prstGeom prst="ellipse">
                  <a:avLst/>
                </a:prstGeom>
                <a:solidFill>
                  <a:srgbClr val="E6E6E6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108000" h="108000"/>
                  <a:bevelB w="108000" h="108000"/>
                </a:sp3d>
              </p:spPr>
              <p:txBody>
                <a:bodyPr lIns="0" tIns="108000" rIns="0" bIns="0"/>
                <a:lstStyle/>
                <a:p>
                  <a:pPr indent="-190500" algn="ctr" fontAlgn="auto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b="1" dirty="0">
                    <a:solidFill>
                      <a:srgbClr val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</p:grpSp>
        <p:grpSp>
          <p:nvGrpSpPr>
            <p:cNvPr id="17421" name="Gruppieren 17"/>
            <p:cNvGrpSpPr>
              <a:grpSpLocks/>
            </p:cNvGrpSpPr>
            <p:nvPr/>
          </p:nvGrpSpPr>
          <p:grpSpPr bwMode="auto">
            <a:xfrm>
              <a:off x="1232447" y="1555751"/>
              <a:ext cx="1555997" cy="1912524"/>
              <a:chOff x="1232447" y="1555751"/>
              <a:chExt cx="1555997" cy="1912524"/>
            </a:xfrm>
          </p:grpSpPr>
          <p:grpSp>
            <p:nvGrpSpPr>
              <p:cNvPr id="17430" name="Gruppieren 29"/>
              <p:cNvGrpSpPr>
                <a:grpSpLocks/>
              </p:cNvGrpSpPr>
              <p:nvPr/>
            </p:nvGrpSpPr>
            <p:grpSpPr bwMode="auto">
              <a:xfrm>
                <a:off x="1232447" y="1555751"/>
                <a:ext cx="1392335" cy="1773302"/>
                <a:chOff x="1546304" y="1763218"/>
                <a:chExt cx="1392335" cy="1773302"/>
              </a:xfrm>
            </p:grpSpPr>
            <p:sp>
              <p:nvSpPr>
                <p:cNvPr id="17436" name="Rechteck 47"/>
                <p:cNvSpPr>
                  <a:spLocks noChangeArrowheads="1"/>
                </p:cNvSpPr>
                <p:nvPr/>
              </p:nvSpPr>
              <p:spPr bwMode="gray">
                <a:xfrm>
                  <a:off x="1546304" y="1763218"/>
                  <a:ext cx="1206327" cy="862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>
                  <a:spAutoFit/>
                </a:bodyPr>
                <a:lstStyle/>
                <a:p>
                  <a:pPr>
                    <a:buClr>
                      <a:srgbClr val="808080"/>
                    </a:buClr>
                  </a:pPr>
                  <a:r>
                    <a:rPr lang="en-US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20</a:t>
                  </a:r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0</a:t>
                  </a:r>
                  <a:r>
                    <a:rPr lang="en-US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1</a:t>
                  </a:r>
                  <a:br>
                    <a:rPr lang="en-US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</a:br>
                  <a:r>
                    <a:rPr lang="el-GR" b="1" dirty="0">
                      <a:solidFill>
                        <a:prstClr val="black"/>
                      </a:solidFill>
                      <a:ea typeface="Microsoft Sans Serif" panose="020B0604020202020204" pitchFamily="34" charset="0"/>
                    </a:rPr>
                    <a:t>Ανάπτυξη ΟΠΣ</a:t>
                  </a:r>
                  <a:endParaRPr lang="en-US" b="1" dirty="0">
                    <a:solidFill>
                      <a:prstClr val="black"/>
                    </a:solidFill>
                    <a:ea typeface="Microsoft Sans Serif" panose="020B0604020202020204" pitchFamily="34" charset="0"/>
                  </a:endParaRPr>
                </a:p>
                <a:p>
                  <a:pPr>
                    <a:buClr>
                      <a:srgbClr val="808080"/>
                    </a:buClr>
                  </a:pPr>
                  <a:r>
                    <a:rPr lang="en-US" b="1" dirty="0">
                      <a:solidFill>
                        <a:srgbClr val="669900"/>
                      </a:solidFill>
                      <a:ea typeface="Microsoft Sans Serif" panose="020B0604020202020204" pitchFamily="34" charset="0"/>
                    </a:rPr>
                    <a:t>FCM</a:t>
                  </a:r>
                </a:p>
              </p:txBody>
            </p:sp>
            <p:cxnSp>
              <p:nvCxnSpPr>
                <p:cNvPr id="17437" name="Gerade Verbindung 48"/>
                <p:cNvCxnSpPr>
                  <a:cxnSpLocks noChangeShapeType="1"/>
                </p:cNvCxnSpPr>
                <p:nvPr/>
              </p:nvCxnSpPr>
              <p:spPr bwMode="gray">
                <a:xfrm flipV="1">
                  <a:off x="2931018" y="2809890"/>
                  <a:ext cx="7621" cy="72663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17431" name="Gruppieren 44"/>
              <p:cNvGrpSpPr>
                <a:grpSpLocks/>
              </p:cNvGrpSpPr>
              <p:nvPr/>
            </p:nvGrpSpPr>
            <p:grpSpPr bwMode="auto">
              <a:xfrm>
                <a:off x="2461120" y="3250645"/>
                <a:ext cx="327324" cy="217630"/>
                <a:chOff x="2461120" y="3250645"/>
                <a:chExt cx="327324" cy="217630"/>
              </a:xfrm>
            </p:grpSpPr>
            <p:sp>
              <p:nvSpPr>
                <p:cNvPr id="17432" name="Ellipse 45"/>
                <p:cNvSpPr>
                  <a:spLocks noChangeArrowheads="1"/>
                </p:cNvSpPr>
                <p:nvPr/>
              </p:nvSpPr>
              <p:spPr bwMode="gray">
                <a:xfrm>
                  <a:off x="2461120" y="3311541"/>
                  <a:ext cx="327324" cy="1567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800">
                    <a:solidFill>
                      <a:prstClr val="black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7" name="Ellipse 46"/>
                <p:cNvSpPr/>
                <p:nvPr/>
              </p:nvSpPr>
              <p:spPr bwMode="gray">
                <a:xfrm>
                  <a:off x="2542489" y="3250645"/>
                  <a:ext cx="158347" cy="158347"/>
                </a:xfrm>
                <a:prstGeom prst="ellipse">
                  <a:avLst/>
                </a:prstGeom>
                <a:solidFill>
                  <a:srgbClr val="E6E6E6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72000" h="72000"/>
                  <a:bevelB w="72000" h="72000"/>
                </a:sp3d>
              </p:spPr>
              <p:txBody>
                <a:bodyPr lIns="0" tIns="108000" rIns="0" bIns="0"/>
                <a:lstStyle/>
                <a:p>
                  <a:pPr indent="-190500" algn="ctr" fontAlgn="auto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b="1" dirty="0">
                    <a:solidFill>
                      <a:srgbClr val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</p:grpSp>
        <p:grpSp>
          <p:nvGrpSpPr>
            <p:cNvPr id="17422" name="Gruppieren 18"/>
            <p:cNvGrpSpPr>
              <a:grpSpLocks/>
            </p:cNvGrpSpPr>
            <p:nvPr/>
          </p:nvGrpSpPr>
          <p:grpSpPr bwMode="auto">
            <a:xfrm>
              <a:off x="1363704" y="2317094"/>
              <a:ext cx="225378" cy="670223"/>
              <a:chOff x="1363704" y="2317094"/>
              <a:chExt cx="225378" cy="670223"/>
            </a:xfrm>
          </p:grpSpPr>
          <p:cxnSp>
            <p:nvCxnSpPr>
              <p:cNvPr id="17423" name="Gerade Verbindung 31"/>
              <p:cNvCxnSpPr>
                <a:cxnSpLocks noChangeShapeType="1"/>
              </p:cNvCxnSpPr>
              <p:nvPr/>
            </p:nvCxnSpPr>
            <p:spPr bwMode="gray">
              <a:xfrm flipV="1">
                <a:off x="1467978" y="2317094"/>
                <a:ext cx="8415" cy="57065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grpSp>
            <p:nvGrpSpPr>
              <p:cNvPr id="17425" name="Gruppieren 34"/>
              <p:cNvGrpSpPr>
                <a:grpSpLocks/>
              </p:cNvGrpSpPr>
              <p:nvPr/>
            </p:nvGrpSpPr>
            <p:grpSpPr bwMode="auto">
              <a:xfrm>
                <a:off x="1363704" y="2817811"/>
                <a:ext cx="225378" cy="169506"/>
                <a:chOff x="1363704" y="2817811"/>
                <a:chExt cx="225378" cy="169506"/>
              </a:xfrm>
            </p:grpSpPr>
            <p:sp>
              <p:nvSpPr>
                <p:cNvPr id="17426" name="Ellipse 41"/>
                <p:cNvSpPr>
                  <a:spLocks noChangeArrowheads="1"/>
                </p:cNvSpPr>
                <p:nvPr/>
              </p:nvSpPr>
              <p:spPr bwMode="gray">
                <a:xfrm>
                  <a:off x="1363704" y="2881709"/>
                  <a:ext cx="225378" cy="1056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800">
                    <a:solidFill>
                      <a:prstClr val="black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43" name="Ellipse 42"/>
                <p:cNvSpPr/>
                <p:nvPr/>
              </p:nvSpPr>
              <p:spPr bwMode="gray">
                <a:xfrm>
                  <a:off x="1412495" y="2817811"/>
                  <a:ext cx="127797" cy="127797"/>
                </a:xfrm>
                <a:prstGeom prst="ellipse">
                  <a:avLst/>
                </a:prstGeom>
                <a:solidFill>
                  <a:srgbClr val="E6E6E6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72000" h="72000"/>
                  <a:bevelB w="72000" h="72000"/>
                </a:sp3d>
              </p:spPr>
              <p:txBody>
                <a:bodyPr lIns="0" tIns="108000" rIns="0" bIns="0"/>
                <a:lstStyle/>
                <a:p>
                  <a:pPr indent="-190500" algn="ctr" fontAlgn="auto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b="1" dirty="0">
                    <a:solidFill>
                      <a:srgbClr val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</p:grpSp>
      </p:grpSp>
      <p:sp>
        <p:nvSpPr>
          <p:cNvPr id="48" name="Rechteck 66"/>
          <p:cNvSpPr>
            <a:spLocks noChangeArrowheads="1"/>
          </p:cNvSpPr>
          <p:nvPr/>
        </p:nvSpPr>
        <p:spPr bwMode="gray">
          <a:xfrm>
            <a:off x="6956420" y="2192649"/>
            <a:ext cx="1483758" cy="9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</a:pPr>
            <a:r>
              <a:rPr lang="en-US" b="1" dirty="0">
                <a:solidFill>
                  <a:prstClr val="black"/>
                </a:solidFill>
                <a:ea typeface="Microsoft Sans Serif" panose="020B0604020202020204" pitchFamily="34" charset="0"/>
              </a:rPr>
              <a:t>2016</a:t>
            </a:r>
          </a:p>
          <a:p>
            <a:r>
              <a:rPr lang="el-GR" b="1" dirty="0">
                <a:solidFill>
                  <a:prstClr val="black"/>
                </a:solidFill>
                <a:ea typeface="Microsoft Sans Serif" panose="020B0604020202020204" pitchFamily="34" charset="0"/>
              </a:rPr>
              <a:t>Ανάπτυξη </a:t>
            </a:r>
            <a:endParaRPr lang="en-US" b="1" dirty="0">
              <a:solidFill>
                <a:prstClr val="black"/>
              </a:solidFill>
              <a:ea typeface="Microsoft Sans Serif" panose="020B0604020202020204" pitchFamily="34" charset="0"/>
            </a:endParaRPr>
          </a:p>
          <a:p>
            <a:r>
              <a:rPr lang="el-GR" b="1" dirty="0">
                <a:solidFill>
                  <a:prstClr val="black"/>
                </a:solidFill>
                <a:ea typeface="Microsoft Sans Serif" panose="020B0604020202020204" pitchFamily="34" charset="0"/>
              </a:rPr>
              <a:t>ΟΠΣ</a:t>
            </a:r>
            <a:endParaRPr lang="en-US" b="1" dirty="0">
              <a:solidFill>
                <a:prstClr val="black"/>
              </a:solidFill>
              <a:ea typeface="Microsoft Sans Serif" panose="020B0604020202020204" pitchFamily="34" charset="0"/>
            </a:endParaRPr>
          </a:p>
          <a:p>
            <a:r>
              <a:rPr lang="en-US" b="1" dirty="0" err="1">
                <a:solidFill>
                  <a:srgbClr val="F79646">
                    <a:lumMod val="75000"/>
                  </a:srgbClr>
                </a:solidFill>
                <a:ea typeface="Microsoft Sans Serif" panose="020B0604020202020204" pitchFamily="34" charset="0"/>
              </a:rPr>
              <a:t>CrMS</a:t>
            </a:r>
            <a:endParaRPr lang="en-US" b="1" dirty="0">
              <a:solidFill>
                <a:srgbClr val="F79646">
                  <a:lumMod val="75000"/>
                </a:srgbClr>
              </a:solidFill>
              <a:ea typeface="Microsoft Sans Serif" panose="020B060402020202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7" y="4499309"/>
            <a:ext cx="4539387" cy="236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DC6D7FF-3C28-4A38-AA42-0665A5F63487}"/>
              </a:ext>
            </a:extLst>
          </p:cNvPr>
          <p:cNvSpPr/>
          <p:nvPr/>
        </p:nvSpPr>
        <p:spPr>
          <a:xfrm>
            <a:off x="2933755" y="434596"/>
            <a:ext cx="4398962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ΜΙΚ3 = Ανάπτυξη Λογισμικού</a:t>
            </a:r>
          </a:p>
        </p:txBody>
      </p:sp>
    </p:spTree>
    <p:extLst>
      <p:ext uri="{BB962C8B-B14F-4D97-AF65-F5344CB8AC3E}">
        <p14:creationId xmlns:p14="http://schemas.microsoft.com/office/powerpoint/2010/main" val="41304424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">
            <a:extLst>
              <a:ext uri="{FF2B5EF4-FFF2-40B4-BE49-F238E27FC236}">
                <a16:creationId xmlns:a16="http://schemas.microsoft.com/office/drawing/2014/main" id="{146CA5C2-B1A3-478D-B5BF-B45E48DD8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943C1D3-8C2A-49AC-9CF6-4C58491D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FE1314-DA64-41D0-81DB-D79E3A0556E0}"/>
              </a:ext>
            </a:extLst>
          </p:cNvPr>
          <p:cNvSpPr/>
          <p:nvPr/>
        </p:nvSpPr>
        <p:spPr>
          <a:xfrm>
            <a:off x="3407388" y="412566"/>
            <a:ext cx="3372212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MCM.net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-T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ι είναι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069D2-15D3-4BAE-B176-26A4640A04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2" y="2871241"/>
            <a:ext cx="7404796" cy="2698358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60BDBDA-AE74-448B-B0B9-FD70B2C8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087" y="1484784"/>
            <a:ext cx="7589838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22"/>
          <p:cNvSpPr>
            <a:spLocks noChangeArrowheads="1"/>
          </p:cNvSpPr>
          <p:nvPr/>
        </p:nvSpPr>
        <p:spPr bwMode="auto">
          <a:xfrm>
            <a:off x="1259632" y="1374370"/>
            <a:ext cx="738029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l-GR" sz="1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Το ολοκληρωμένο πληροφοριακό σύστημα που διαχειρίζεται πλήρως την  πρώτη ύλη για την γαλακτοβιομηχανία</a:t>
            </a:r>
          </a:p>
        </p:txBody>
      </p:sp>
      <p:pic>
        <p:nvPicPr>
          <p:cNvPr id="2050" name="Picture 2" descr="mcmlogoo">
            <a:hlinkClick r:id="rId5"/>
            <a:extLst>
              <a:ext uri="{FF2B5EF4-FFF2-40B4-BE49-F238E27FC236}">
                <a16:creationId xmlns:a16="http://schemas.microsoft.com/office/drawing/2014/main" id="{DA9050A1-7444-40D8-B3AC-76F081308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l-GR" altLang="el-GR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9DDA5-A4B2-4706-9C24-2F440B441BE7}"/>
              </a:ext>
            </a:extLst>
          </p:cNvPr>
          <p:cNvSpPr/>
          <p:nvPr/>
        </p:nvSpPr>
        <p:spPr>
          <a:xfrm>
            <a:off x="3059832" y="435157"/>
            <a:ext cx="4608512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CM.net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Έρευνα &amp; Ανάπτυξη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7677B0-5134-4DF8-A2FD-7BA725E1324C}"/>
              </a:ext>
            </a:extLst>
          </p:cNvPr>
          <p:cNvGrpSpPr/>
          <p:nvPr/>
        </p:nvGrpSpPr>
        <p:grpSpPr>
          <a:xfrm>
            <a:off x="1619250" y="1268413"/>
            <a:ext cx="7129463" cy="5189398"/>
            <a:chOff x="1619250" y="1268413"/>
            <a:chExt cx="7129463" cy="5189398"/>
          </a:xfrm>
        </p:grpSpPr>
        <p:sp>
          <p:nvSpPr>
            <p:cNvPr id="27650" name="Text Box 14"/>
            <p:cNvSpPr txBox="1">
              <a:spLocks noChangeArrowheads="1"/>
            </p:cNvSpPr>
            <p:nvPr/>
          </p:nvSpPr>
          <p:spPr bwMode="auto">
            <a:xfrm>
              <a:off x="1619250" y="1268413"/>
              <a:ext cx="71294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endParaRPr lang="en-US" altLang="el-GR" sz="240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8A37870-6A4D-4A63-B697-2F9F75C3BA9E}"/>
                </a:ext>
              </a:extLst>
            </p:cNvPr>
            <p:cNvSpPr/>
            <p:nvPr/>
          </p:nvSpPr>
          <p:spPr>
            <a:xfrm>
              <a:off x="2063149" y="1329467"/>
              <a:ext cx="2934890" cy="5128344"/>
            </a:xfrm>
            <a:custGeom>
              <a:avLst/>
              <a:gdLst>
                <a:gd name="connsiteX0" fmla="*/ 0 w 2934890"/>
                <a:gd name="connsiteY0" fmla="*/ 293489 h 5128344"/>
                <a:gd name="connsiteX1" fmla="*/ 293489 w 2934890"/>
                <a:gd name="connsiteY1" fmla="*/ 0 h 5128344"/>
                <a:gd name="connsiteX2" fmla="*/ 2641401 w 2934890"/>
                <a:gd name="connsiteY2" fmla="*/ 0 h 5128344"/>
                <a:gd name="connsiteX3" fmla="*/ 2934890 w 2934890"/>
                <a:gd name="connsiteY3" fmla="*/ 293489 h 5128344"/>
                <a:gd name="connsiteX4" fmla="*/ 2934890 w 2934890"/>
                <a:gd name="connsiteY4" fmla="*/ 4834855 h 5128344"/>
                <a:gd name="connsiteX5" fmla="*/ 2641401 w 2934890"/>
                <a:gd name="connsiteY5" fmla="*/ 5128344 h 5128344"/>
                <a:gd name="connsiteX6" fmla="*/ 293489 w 2934890"/>
                <a:gd name="connsiteY6" fmla="*/ 5128344 h 5128344"/>
                <a:gd name="connsiteX7" fmla="*/ 0 w 2934890"/>
                <a:gd name="connsiteY7" fmla="*/ 4834855 h 5128344"/>
                <a:gd name="connsiteX8" fmla="*/ 0 w 2934890"/>
                <a:gd name="connsiteY8" fmla="*/ 293489 h 512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5128344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4834855"/>
                  </a:lnTo>
                  <a:cubicBezTo>
                    <a:pt x="2934890" y="4996944"/>
                    <a:pt x="2803490" y="5128344"/>
                    <a:pt x="2641401" y="5128344"/>
                  </a:cubicBezTo>
                  <a:lnTo>
                    <a:pt x="293489" y="5128344"/>
                  </a:lnTo>
                  <a:cubicBezTo>
                    <a:pt x="131400" y="5128344"/>
                    <a:pt x="0" y="4996944"/>
                    <a:pt x="0" y="4834855"/>
                  </a:cubicBezTo>
                  <a:lnTo>
                    <a:pt x="0" y="293489"/>
                  </a:lnTo>
                  <a:close/>
                </a:path>
              </a:pathLst>
            </a:custGeom>
            <a:solidFill>
              <a:srgbClr val="AAB167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3696521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/>
                <a:t>Έρευνα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4617AD-531D-4880-B195-9FC96E3D7044}"/>
                </a:ext>
              </a:extLst>
            </p:cNvPr>
            <p:cNvSpPr/>
            <p:nvPr/>
          </p:nvSpPr>
          <p:spPr>
            <a:xfrm>
              <a:off x="2357505" y="2297798"/>
              <a:ext cx="2347912" cy="1007514"/>
            </a:xfrm>
            <a:custGeom>
              <a:avLst/>
              <a:gdLst>
                <a:gd name="connsiteX0" fmla="*/ 0 w 2347912"/>
                <a:gd name="connsiteY0" fmla="*/ 100751 h 1007514"/>
                <a:gd name="connsiteX1" fmla="*/ 100751 w 2347912"/>
                <a:gd name="connsiteY1" fmla="*/ 0 h 1007514"/>
                <a:gd name="connsiteX2" fmla="*/ 2247161 w 2347912"/>
                <a:gd name="connsiteY2" fmla="*/ 0 h 1007514"/>
                <a:gd name="connsiteX3" fmla="*/ 2347912 w 2347912"/>
                <a:gd name="connsiteY3" fmla="*/ 100751 h 1007514"/>
                <a:gd name="connsiteX4" fmla="*/ 2347912 w 2347912"/>
                <a:gd name="connsiteY4" fmla="*/ 906763 h 1007514"/>
                <a:gd name="connsiteX5" fmla="*/ 2247161 w 2347912"/>
                <a:gd name="connsiteY5" fmla="*/ 1007514 h 1007514"/>
                <a:gd name="connsiteX6" fmla="*/ 100751 w 2347912"/>
                <a:gd name="connsiteY6" fmla="*/ 1007514 h 1007514"/>
                <a:gd name="connsiteX7" fmla="*/ 0 w 2347912"/>
                <a:gd name="connsiteY7" fmla="*/ 906763 h 1007514"/>
                <a:gd name="connsiteX8" fmla="*/ 0 w 2347912"/>
                <a:gd name="connsiteY8" fmla="*/ 100751 h 10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007514">
                  <a:moveTo>
                    <a:pt x="0" y="100751"/>
                  </a:moveTo>
                  <a:cubicBezTo>
                    <a:pt x="0" y="45108"/>
                    <a:pt x="45108" y="0"/>
                    <a:pt x="100751" y="0"/>
                  </a:cubicBezTo>
                  <a:lnTo>
                    <a:pt x="2247161" y="0"/>
                  </a:lnTo>
                  <a:cubicBezTo>
                    <a:pt x="2302804" y="0"/>
                    <a:pt x="2347912" y="45108"/>
                    <a:pt x="2347912" y="100751"/>
                  </a:cubicBezTo>
                  <a:lnTo>
                    <a:pt x="2347912" y="906763"/>
                  </a:lnTo>
                  <a:cubicBezTo>
                    <a:pt x="2347912" y="962406"/>
                    <a:pt x="2302804" y="1007514"/>
                    <a:pt x="2247161" y="1007514"/>
                  </a:cubicBezTo>
                  <a:lnTo>
                    <a:pt x="100751" y="1007514"/>
                  </a:lnTo>
                  <a:cubicBezTo>
                    <a:pt x="45108" y="1007514"/>
                    <a:pt x="0" y="962406"/>
                    <a:pt x="0" y="906763"/>
                  </a:cubicBezTo>
                  <a:lnTo>
                    <a:pt x="0" y="100751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49" tIns="59989" rIns="70149" bIns="599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kern="1200" dirty="0"/>
                <a:t>2006 – ΠΑΒΕΤ 05 / ΑΠΘ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kern="1200" dirty="0"/>
                <a:t>«</a:t>
              </a:r>
              <a:r>
                <a:rPr lang="el-GR" sz="1600" kern="1200" dirty="0" err="1"/>
                <a:t>Ιχνυλασιμότητα</a:t>
              </a:r>
              <a:r>
                <a:rPr lang="el-GR" sz="1600" kern="1200" dirty="0"/>
                <a:t>  στα Υγρά Τρόφιμα» 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C27412-F368-4216-B068-FAC9644C55D2}"/>
                </a:ext>
              </a:extLst>
            </p:cNvPr>
            <p:cNvSpPr/>
            <p:nvPr/>
          </p:nvSpPr>
          <p:spPr>
            <a:xfrm>
              <a:off x="2339686" y="5018295"/>
              <a:ext cx="2347912" cy="1007514"/>
            </a:xfrm>
            <a:custGeom>
              <a:avLst/>
              <a:gdLst>
                <a:gd name="connsiteX0" fmla="*/ 0 w 2347912"/>
                <a:gd name="connsiteY0" fmla="*/ 100751 h 1007514"/>
                <a:gd name="connsiteX1" fmla="*/ 100751 w 2347912"/>
                <a:gd name="connsiteY1" fmla="*/ 0 h 1007514"/>
                <a:gd name="connsiteX2" fmla="*/ 2247161 w 2347912"/>
                <a:gd name="connsiteY2" fmla="*/ 0 h 1007514"/>
                <a:gd name="connsiteX3" fmla="*/ 2347912 w 2347912"/>
                <a:gd name="connsiteY3" fmla="*/ 100751 h 1007514"/>
                <a:gd name="connsiteX4" fmla="*/ 2347912 w 2347912"/>
                <a:gd name="connsiteY4" fmla="*/ 906763 h 1007514"/>
                <a:gd name="connsiteX5" fmla="*/ 2247161 w 2347912"/>
                <a:gd name="connsiteY5" fmla="*/ 1007514 h 1007514"/>
                <a:gd name="connsiteX6" fmla="*/ 100751 w 2347912"/>
                <a:gd name="connsiteY6" fmla="*/ 1007514 h 1007514"/>
                <a:gd name="connsiteX7" fmla="*/ 0 w 2347912"/>
                <a:gd name="connsiteY7" fmla="*/ 906763 h 1007514"/>
                <a:gd name="connsiteX8" fmla="*/ 0 w 2347912"/>
                <a:gd name="connsiteY8" fmla="*/ 100751 h 10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007514">
                  <a:moveTo>
                    <a:pt x="0" y="100751"/>
                  </a:moveTo>
                  <a:cubicBezTo>
                    <a:pt x="0" y="45108"/>
                    <a:pt x="45108" y="0"/>
                    <a:pt x="100751" y="0"/>
                  </a:cubicBezTo>
                  <a:lnTo>
                    <a:pt x="2247161" y="0"/>
                  </a:lnTo>
                  <a:cubicBezTo>
                    <a:pt x="2302804" y="0"/>
                    <a:pt x="2347912" y="45108"/>
                    <a:pt x="2347912" y="100751"/>
                  </a:cubicBezTo>
                  <a:lnTo>
                    <a:pt x="2347912" y="906763"/>
                  </a:lnTo>
                  <a:cubicBezTo>
                    <a:pt x="2347912" y="962406"/>
                    <a:pt x="2302804" y="1007514"/>
                    <a:pt x="2247161" y="1007514"/>
                  </a:cubicBezTo>
                  <a:lnTo>
                    <a:pt x="100751" y="1007514"/>
                  </a:lnTo>
                  <a:cubicBezTo>
                    <a:pt x="45108" y="1007514"/>
                    <a:pt x="0" y="962406"/>
                    <a:pt x="0" y="906763"/>
                  </a:cubicBezTo>
                  <a:lnTo>
                    <a:pt x="0" y="100751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49" tIns="59989" rIns="70149" bIns="599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kern="1200" dirty="0"/>
                <a:t>2014 – ΠΑΒΕΤ 13 / ΑΠΘ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kern="1200" dirty="0"/>
                <a:t>«Βελτιστοποίηση Γραμμής Παραγωγής» 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4D5014-BBB5-40B5-A896-163FE466CFFD}"/>
                </a:ext>
              </a:extLst>
            </p:cNvPr>
            <p:cNvSpPr/>
            <p:nvPr/>
          </p:nvSpPr>
          <p:spPr>
            <a:xfrm>
              <a:off x="2357505" y="3658046"/>
              <a:ext cx="2347912" cy="1007514"/>
            </a:xfrm>
            <a:custGeom>
              <a:avLst/>
              <a:gdLst>
                <a:gd name="connsiteX0" fmla="*/ 0 w 2347912"/>
                <a:gd name="connsiteY0" fmla="*/ 100751 h 1007514"/>
                <a:gd name="connsiteX1" fmla="*/ 100751 w 2347912"/>
                <a:gd name="connsiteY1" fmla="*/ 0 h 1007514"/>
                <a:gd name="connsiteX2" fmla="*/ 2247161 w 2347912"/>
                <a:gd name="connsiteY2" fmla="*/ 0 h 1007514"/>
                <a:gd name="connsiteX3" fmla="*/ 2347912 w 2347912"/>
                <a:gd name="connsiteY3" fmla="*/ 100751 h 1007514"/>
                <a:gd name="connsiteX4" fmla="*/ 2347912 w 2347912"/>
                <a:gd name="connsiteY4" fmla="*/ 906763 h 1007514"/>
                <a:gd name="connsiteX5" fmla="*/ 2247161 w 2347912"/>
                <a:gd name="connsiteY5" fmla="*/ 1007514 h 1007514"/>
                <a:gd name="connsiteX6" fmla="*/ 100751 w 2347912"/>
                <a:gd name="connsiteY6" fmla="*/ 1007514 h 1007514"/>
                <a:gd name="connsiteX7" fmla="*/ 0 w 2347912"/>
                <a:gd name="connsiteY7" fmla="*/ 906763 h 1007514"/>
                <a:gd name="connsiteX8" fmla="*/ 0 w 2347912"/>
                <a:gd name="connsiteY8" fmla="*/ 100751 h 10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1007514">
                  <a:moveTo>
                    <a:pt x="0" y="100751"/>
                  </a:moveTo>
                  <a:cubicBezTo>
                    <a:pt x="0" y="45108"/>
                    <a:pt x="45108" y="0"/>
                    <a:pt x="100751" y="0"/>
                  </a:cubicBezTo>
                  <a:lnTo>
                    <a:pt x="2247161" y="0"/>
                  </a:lnTo>
                  <a:cubicBezTo>
                    <a:pt x="2302804" y="0"/>
                    <a:pt x="2347912" y="45108"/>
                    <a:pt x="2347912" y="100751"/>
                  </a:cubicBezTo>
                  <a:lnTo>
                    <a:pt x="2347912" y="906763"/>
                  </a:lnTo>
                  <a:cubicBezTo>
                    <a:pt x="2347912" y="962406"/>
                    <a:pt x="2302804" y="1007514"/>
                    <a:pt x="2247161" y="1007514"/>
                  </a:cubicBezTo>
                  <a:lnTo>
                    <a:pt x="100751" y="1007514"/>
                  </a:lnTo>
                  <a:cubicBezTo>
                    <a:pt x="45108" y="1007514"/>
                    <a:pt x="0" y="962406"/>
                    <a:pt x="0" y="906763"/>
                  </a:cubicBezTo>
                  <a:lnTo>
                    <a:pt x="0" y="100751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49" tIns="59989" rIns="70149" bIns="5998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kern="1200" dirty="0"/>
                <a:t>2008 – ΠΚΚΜ / ΑΠΘ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kern="1200" dirty="0"/>
                <a:t>«</a:t>
              </a:r>
              <a:r>
                <a:rPr lang="el-GR" sz="1600" kern="1200" dirty="0" err="1"/>
                <a:t>Ιχνυλασιμότητα</a:t>
              </a:r>
              <a:r>
                <a:rPr lang="el-GR" sz="1600" kern="1200" dirty="0"/>
                <a:t> στο Γάλα»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A7E378-6ED5-49DA-A796-EA4546CF38FF}"/>
                </a:ext>
              </a:extLst>
            </p:cNvPr>
            <p:cNvSpPr/>
            <p:nvPr/>
          </p:nvSpPr>
          <p:spPr>
            <a:xfrm>
              <a:off x="5203552" y="1329467"/>
              <a:ext cx="2934890" cy="5128344"/>
            </a:xfrm>
            <a:custGeom>
              <a:avLst/>
              <a:gdLst>
                <a:gd name="connsiteX0" fmla="*/ 0 w 2934890"/>
                <a:gd name="connsiteY0" fmla="*/ 293489 h 5128344"/>
                <a:gd name="connsiteX1" fmla="*/ 293489 w 2934890"/>
                <a:gd name="connsiteY1" fmla="*/ 0 h 5128344"/>
                <a:gd name="connsiteX2" fmla="*/ 2641401 w 2934890"/>
                <a:gd name="connsiteY2" fmla="*/ 0 h 5128344"/>
                <a:gd name="connsiteX3" fmla="*/ 2934890 w 2934890"/>
                <a:gd name="connsiteY3" fmla="*/ 293489 h 5128344"/>
                <a:gd name="connsiteX4" fmla="*/ 2934890 w 2934890"/>
                <a:gd name="connsiteY4" fmla="*/ 4834855 h 5128344"/>
                <a:gd name="connsiteX5" fmla="*/ 2641401 w 2934890"/>
                <a:gd name="connsiteY5" fmla="*/ 5128344 h 5128344"/>
                <a:gd name="connsiteX6" fmla="*/ 293489 w 2934890"/>
                <a:gd name="connsiteY6" fmla="*/ 5128344 h 5128344"/>
                <a:gd name="connsiteX7" fmla="*/ 0 w 2934890"/>
                <a:gd name="connsiteY7" fmla="*/ 4834855 h 5128344"/>
                <a:gd name="connsiteX8" fmla="*/ 0 w 2934890"/>
                <a:gd name="connsiteY8" fmla="*/ 293489 h 512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5128344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4834855"/>
                  </a:lnTo>
                  <a:cubicBezTo>
                    <a:pt x="2934890" y="4996944"/>
                    <a:pt x="2803490" y="5128344"/>
                    <a:pt x="2641401" y="5128344"/>
                  </a:cubicBezTo>
                  <a:lnTo>
                    <a:pt x="293489" y="5128344"/>
                  </a:lnTo>
                  <a:cubicBezTo>
                    <a:pt x="131400" y="5128344"/>
                    <a:pt x="0" y="4996944"/>
                    <a:pt x="0" y="4834855"/>
                  </a:cubicBezTo>
                  <a:lnTo>
                    <a:pt x="0" y="293489"/>
                  </a:lnTo>
                  <a:close/>
                </a:path>
              </a:pathLst>
            </a:custGeom>
            <a:solidFill>
              <a:srgbClr val="99CCFF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3696521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kern="1200" dirty="0"/>
                <a:t>Ανάπτυξη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1BAA2F-1E72-42C0-9867-7F0AD0028580}"/>
                </a:ext>
              </a:extLst>
            </p:cNvPr>
            <p:cNvSpPr/>
            <p:nvPr/>
          </p:nvSpPr>
          <p:spPr>
            <a:xfrm>
              <a:off x="5508100" y="2276871"/>
              <a:ext cx="2347912" cy="3748937"/>
            </a:xfrm>
            <a:custGeom>
              <a:avLst/>
              <a:gdLst>
                <a:gd name="connsiteX0" fmla="*/ 0 w 2347912"/>
                <a:gd name="connsiteY0" fmla="*/ 234791 h 3329246"/>
                <a:gd name="connsiteX1" fmla="*/ 234791 w 2347912"/>
                <a:gd name="connsiteY1" fmla="*/ 0 h 3329246"/>
                <a:gd name="connsiteX2" fmla="*/ 2113121 w 2347912"/>
                <a:gd name="connsiteY2" fmla="*/ 0 h 3329246"/>
                <a:gd name="connsiteX3" fmla="*/ 2347912 w 2347912"/>
                <a:gd name="connsiteY3" fmla="*/ 234791 h 3329246"/>
                <a:gd name="connsiteX4" fmla="*/ 2347912 w 2347912"/>
                <a:gd name="connsiteY4" fmla="*/ 3094455 h 3329246"/>
                <a:gd name="connsiteX5" fmla="*/ 2113121 w 2347912"/>
                <a:gd name="connsiteY5" fmla="*/ 3329246 h 3329246"/>
                <a:gd name="connsiteX6" fmla="*/ 234791 w 2347912"/>
                <a:gd name="connsiteY6" fmla="*/ 3329246 h 3329246"/>
                <a:gd name="connsiteX7" fmla="*/ 0 w 2347912"/>
                <a:gd name="connsiteY7" fmla="*/ 3094455 h 3329246"/>
                <a:gd name="connsiteX8" fmla="*/ 0 w 2347912"/>
                <a:gd name="connsiteY8" fmla="*/ 234791 h 332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3329246">
                  <a:moveTo>
                    <a:pt x="0" y="234791"/>
                  </a:moveTo>
                  <a:cubicBezTo>
                    <a:pt x="0" y="105120"/>
                    <a:pt x="105120" y="0"/>
                    <a:pt x="234791" y="0"/>
                  </a:cubicBezTo>
                  <a:lnTo>
                    <a:pt x="2113121" y="0"/>
                  </a:lnTo>
                  <a:cubicBezTo>
                    <a:pt x="2242792" y="0"/>
                    <a:pt x="2347912" y="105120"/>
                    <a:pt x="2347912" y="234791"/>
                  </a:cubicBezTo>
                  <a:lnTo>
                    <a:pt x="2347912" y="3094455"/>
                  </a:lnTo>
                  <a:cubicBezTo>
                    <a:pt x="2347912" y="3224126"/>
                    <a:pt x="2242792" y="3329246"/>
                    <a:pt x="2113121" y="3329246"/>
                  </a:cubicBezTo>
                  <a:lnTo>
                    <a:pt x="234791" y="3329246"/>
                  </a:lnTo>
                  <a:cubicBezTo>
                    <a:pt x="105120" y="3329246"/>
                    <a:pt x="0" y="3224126"/>
                    <a:pt x="0" y="3094455"/>
                  </a:cubicBezTo>
                  <a:lnTo>
                    <a:pt x="0" y="23479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168" tIns="87818" rIns="94168" bIns="87818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300" kern="1200" dirty="0"/>
                <a:t>200</a:t>
              </a:r>
              <a:r>
                <a:rPr lang="en-US" sz="1300" kern="1200" dirty="0"/>
                <a:t>2 </a:t>
              </a:r>
              <a:r>
                <a:rPr lang="en-US" sz="1300" b="1" kern="1200" dirty="0"/>
                <a:t>FCM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Food Control Management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2005 </a:t>
              </a:r>
              <a:r>
                <a:rPr lang="en-US" sz="1300" b="1" kern="1200" dirty="0"/>
                <a:t>FQM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Food Quality Management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2010 </a:t>
              </a:r>
              <a:r>
                <a:rPr lang="en-US" sz="1300" b="1" kern="1200" dirty="0" err="1"/>
                <a:t>FCM.mob</a:t>
              </a:r>
              <a:r>
                <a:rPr lang="en-US" sz="1300" b="1" kern="1200" dirty="0"/>
                <a:t>.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2014 </a:t>
              </a:r>
              <a:r>
                <a:rPr lang="en-US" sz="1300" b="1" kern="1200" dirty="0"/>
                <a:t>MCM.net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Milk Control Management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2019 </a:t>
              </a:r>
              <a:r>
                <a:rPr lang="en-US" sz="1300" b="1" kern="1200" dirty="0"/>
                <a:t>MCM.in/or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dirty="0"/>
                <a:t>Farm Inspection</a:t>
              </a:r>
              <a:endParaRPr lang="en-US" sz="13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b="1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0" kern="1200" dirty="0"/>
                <a:t>2020 </a:t>
              </a:r>
              <a:r>
                <a:rPr lang="en-US" sz="1300" b="1" kern="1200" dirty="0" err="1"/>
                <a:t>MCM.</a:t>
              </a:r>
              <a:r>
                <a:rPr lang="en-US" sz="1300" b="1" dirty="0" err="1"/>
                <a:t>col</a:t>
              </a:r>
              <a:endParaRPr lang="en-US" sz="1300" b="1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</p:grpSp>
      <p:pic>
        <p:nvPicPr>
          <p:cNvPr id="14" name="Picture 2" descr="mcmlogoo">
            <a:hlinkClick r:id="rId3"/>
            <a:extLst>
              <a:ext uri="{FF2B5EF4-FFF2-40B4-BE49-F238E27FC236}">
                <a16:creationId xmlns:a16="http://schemas.microsoft.com/office/drawing/2014/main" id="{A09C3B37-747F-480C-B694-AFEA9EAC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25602" name="Text Box 14"/>
          <p:cNvSpPr txBox="1">
            <a:spLocks noChangeArrowheads="1"/>
          </p:cNvSpPr>
          <p:nvPr/>
        </p:nvSpPr>
        <p:spPr bwMode="auto">
          <a:xfrm>
            <a:off x="1619250" y="1268413"/>
            <a:ext cx="712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el-GR" sz="24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el-GR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2003425" y="3836988"/>
            <a:ext cx="48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l-GR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11D90B-3048-4B20-954A-BDE67998A786}"/>
              </a:ext>
            </a:extLst>
          </p:cNvPr>
          <p:cNvSpPr/>
          <p:nvPr/>
        </p:nvSpPr>
        <p:spPr>
          <a:xfrm>
            <a:off x="3533879" y="393950"/>
            <a:ext cx="3300204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MCM.net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Στόχος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CCD48-2CD7-4B91-9381-08E247C07240}"/>
              </a:ext>
            </a:extLst>
          </p:cNvPr>
          <p:cNvSpPr/>
          <p:nvPr/>
        </p:nvSpPr>
        <p:spPr>
          <a:xfrm>
            <a:off x="2373450" y="5056147"/>
            <a:ext cx="6192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>
                <a:latin typeface="Verdana" pitchFamily="34" charset="0"/>
              </a:rPr>
              <a:t>  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1BCB44-5048-424F-A5A3-F17BBA5D8A89}"/>
              </a:ext>
            </a:extLst>
          </p:cNvPr>
          <p:cNvGrpSpPr/>
          <p:nvPr/>
        </p:nvGrpSpPr>
        <p:grpSpPr>
          <a:xfrm>
            <a:off x="2058012" y="1494834"/>
            <a:ext cx="6192017" cy="4294019"/>
            <a:chOff x="2058012" y="1494834"/>
            <a:chExt cx="6192017" cy="429401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AD77D0E-435F-471B-9DF3-279C21EBEEC9}"/>
                </a:ext>
              </a:extLst>
            </p:cNvPr>
            <p:cNvSpPr/>
            <p:nvPr/>
          </p:nvSpPr>
          <p:spPr>
            <a:xfrm>
              <a:off x="2058012" y="4727554"/>
              <a:ext cx="6192017" cy="1061299"/>
            </a:xfrm>
            <a:custGeom>
              <a:avLst/>
              <a:gdLst>
                <a:gd name="connsiteX0" fmla="*/ 0 w 6192017"/>
                <a:gd name="connsiteY0" fmla="*/ 0 h 1061299"/>
                <a:gd name="connsiteX1" fmla="*/ 6192017 w 6192017"/>
                <a:gd name="connsiteY1" fmla="*/ 0 h 1061299"/>
                <a:gd name="connsiteX2" fmla="*/ 6192017 w 6192017"/>
                <a:gd name="connsiteY2" fmla="*/ 1061299 h 1061299"/>
                <a:gd name="connsiteX3" fmla="*/ 0 w 6192017"/>
                <a:gd name="connsiteY3" fmla="*/ 1061299 h 1061299"/>
                <a:gd name="connsiteX4" fmla="*/ 0 w 6192017"/>
                <a:gd name="connsiteY4" fmla="*/ 0 h 106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2017" h="1061299">
                  <a:moveTo>
                    <a:pt x="0" y="0"/>
                  </a:moveTo>
                  <a:lnTo>
                    <a:pt x="6192017" y="0"/>
                  </a:lnTo>
                  <a:lnTo>
                    <a:pt x="6192017" y="1061299"/>
                  </a:lnTo>
                  <a:lnTo>
                    <a:pt x="0" y="1061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63755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100" kern="1200" dirty="0"/>
                <a:t> </a:t>
              </a:r>
              <a:r>
                <a:rPr lang="el-GR" altLang="el-GR" sz="2000" b="0" kern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Εισαγωγή νέων απλοποιημένων διαδικασιών</a:t>
              </a:r>
              <a:r>
                <a:rPr lang="en-US" altLang="el-GR" sz="2000" b="0" kern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 (MCM)</a:t>
              </a:r>
              <a:endParaRPr lang="el-GR" sz="2000" b="0" kern="12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12D105E-9C16-45B8-83F8-6D711D715C48}"/>
                </a:ext>
              </a:extLst>
            </p:cNvPr>
            <p:cNvSpPr/>
            <p:nvPr/>
          </p:nvSpPr>
          <p:spPr>
            <a:xfrm>
              <a:off x="2058767" y="5279429"/>
              <a:ext cx="294785" cy="488197"/>
            </a:xfrm>
            <a:custGeom>
              <a:avLst/>
              <a:gdLst>
                <a:gd name="connsiteX0" fmla="*/ 0 w 294785"/>
                <a:gd name="connsiteY0" fmla="*/ 0 h 488197"/>
                <a:gd name="connsiteX1" fmla="*/ 294785 w 294785"/>
                <a:gd name="connsiteY1" fmla="*/ 0 h 488197"/>
                <a:gd name="connsiteX2" fmla="*/ 294785 w 294785"/>
                <a:gd name="connsiteY2" fmla="*/ 488197 h 488197"/>
                <a:gd name="connsiteX3" fmla="*/ 0 w 294785"/>
                <a:gd name="connsiteY3" fmla="*/ 488197 h 488197"/>
                <a:gd name="connsiteX4" fmla="*/ 0 w 294785"/>
                <a:gd name="connsiteY4" fmla="*/ 0 h 48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85" h="488197">
                  <a:moveTo>
                    <a:pt x="0" y="0"/>
                  </a:moveTo>
                  <a:lnTo>
                    <a:pt x="294785" y="0"/>
                  </a:lnTo>
                  <a:lnTo>
                    <a:pt x="294785" y="488197"/>
                  </a:lnTo>
                  <a:lnTo>
                    <a:pt x="0" y="4881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39370" rIns="220472" bIns="3937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3100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770431-1BAB-479C-A816-B0F196AB204E}"/>
                </a:ext>
              </a:extLst>
            </p:cNvPr>
            <p:cNvSpPr/>
            <p:nvPr/>
          </p:nvSpPr>
          <p:spPr>
            <a:xfrm>
              <a:off x="2353553" y="5279429"/>
              <a:ext cx="5895719" cy="488197"/>
            </a:xfrm>
            <a:custGeom>
              <a:avLst/>
              <a:gdLst>
                <a:gd name="connsiteX0" fmla="*/ 0 w 5895719"/>
                <a:gd name="connsiteY0" fmla="*/ 0 h 488197"/>
                <a:gd name="connsiteX1" fmla="*/ 5895719 w 5895719"/>
                <a:gd name="connsiteY1" fmla="*/ 0 h 488197"/>
                <a:gd name="connsiteX2" fmla="*/ 5895719 w 5895719"/>
                <a:gd name="connsiteY2" fmla="*/ 488197 h 488197"/>
                <a:gd name="connsiteX3" fmla="*/ 0 w 5895719"/>
                <a:gd name="connsiteY3" fmla="*/ 488197 h 488197"/>
                <a:gd name="connsiteX4" fmla="*/ 0 w 5895719"/>
                <a:gd name="connsiteY4" fmla="*/ 0 h 48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19" h="488197">
                  <a:moveTo>
                    <a:pt x="0" y="0"/>
                  </a:moveTo>
                  <a:lnTo>
                    <a:pt x="5895719" y="0"/>
                  </a:lnTo>
                  <a:lnTo>
                    <a:pt x="5895719" y="488197"/>
                  </a:lnTo>
                  <a:lnTo>
                    <a:pt x="0" y="4881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altLang="el-GR" sz="2000" b="0" kern="1200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</a:rPr>
                <a:t>Αυτοματοποίηση των υπαρχουσών</a:t>
              </a:r>
              <a:r>
                <a:rPr lang="en-US" altLang="el-GR" sz="2000" b="0" kern="1200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</a:rPr>
                <a:t> (MCM)</a:t>
              </a:r>
              <a:endParaRPr lang="el-GR" sz="2000" b="0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B119D04-3031-4BB6-B2B1-1B24C8F8BA7E}"/>
                </a:ext>
              </a:extLst>
            </p:cNvPr>
            <p:cNvSpPr/>
            <p:nvPr/>
          </p:nvSpPr>
          <p:spPr>
            <a:xfrm>
              <a:off x="2058012" y="3111194"/>
              <a:ext cx="6192017" cy="1632279"/>
            </a:xfrm>
            <a:custGeom>
              <a:avLst/>
              <a:gdLst>
                <a:gd name="connsiteX0" fmla="*/ 0 w 6192017"/>
                <a:gd name="connsiteY0" fmla="*/ 571673 h 1632278"/>
                <a:gd name="connsiteX1" fmla="*/ 2891974 w 6192017"/>
                <a:gd name="connsiteY1" fmla="*/ 571673 h 1632278"/>
                <a:gd name="connsiteX2" fmla="*/ 2891974 w 6192017"/>
                <a:gd name="connsiteY2" fmla="*/ 408070 h 1632278"/>
                <a:gd name="connsiteX3" fmla="*/ 2687939 w 6192017"/>
                <a:gd name="connsiteY3" fmla="*/ 408070 h 1632278"/>
                <a:gd name="connsiteX4" fmla="*/ 3096009 w 6192017"/>
                <a:gd name="connsiteY4" fmla="*/ 0 h 1632278"/>
                <a:gd name="connsiteX5" fmla="*/ 3504078 w 6192017"/>
                <a:gd name="connsiteY5" fmla="*/ 408070 h 1632278"/>
                <a:gd name="connsiteX6" fmla="*/ 3300043 w 6192017"/>
                <a:gd name="connsiteY6" fmla="*/ 408070 h 1632278"/>
                <a:gd name="connsiteX7" fmla="*/ 3300043 w 6192017"/>
                <a:gd name="connsiteY7" fmla="*/ 571673 h 1632278"/>
                <a:gd name="connsiteX8" fmla="*/ 6192017 w 6192017"/>
                <a:gd name="connsiteY8" fmla="*/ 571673 h 1632278"/>
                <a:gd name="connsiteX9" fmla="*/ 6192017 w 6192017"/>
                <a:gd name="connsiteY9" fmla="*/ 1632278 h 1632278"/>
                <a:gd name="connsiteX10" fmla="*/ 0 w 6192017"/>
                <a:gd name="connsiteY10" fmla="*/ 1632278 h 1632278"/>
                <a:gd name="connsiteX11" fmla="*/ 0 w 6192017"/>
                <a:gd name="connsiteY11" fmla="*/ 571673 h 163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92017" h="1632278">
                  <a:moveTo>
                    <a:pt x="6192017" y="1060605"/>
                  </a:moveTo>
                  <a:lnTo>
                    <a:pt x="3300043" y="1060605"/>
                  </a:lnTo>
                  <a:lnTo>
                    <a:pt x="3300043" y="1224208"/>
                  </a:lnTo>
                  <a:lnTo>
                    <a:pt x="3504078" y="1224208"/>
                  </a:lnTo>
                  <a:lnTo>
                    <a:pt x="3096008" y="1632277"/>
                  </a:lnTo>
                  <a:lnTo>
                    <a:pt x="2687939" y="1224208"/>
                  </a:lnTo>
                  <a:lnTo>
                    <a:pt x="2891974" y="1224208"/>
                  </a:lnTo>
                  <a:lnTo>
                    <a:pt x="2891974" y="1060605"/>
                  </a:lnTo>
                  <a:lnTo>
                    <a:pt x="0" y="1060605"/>
                  </a:lnTo>
                  <a:lnTo>
                    <a:pt x="0" y="1"/>
                  </a:lnTo>
                  <a:lnTo>
                    <a:pt x="6192017" y="1"/>
                  </a:lnTo>
                  <a:lnTo>
                    <a:pt x="6192017" y="10606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20159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altLang="el-GR" sz="2000" b="0" kern="1200" dirty="0">
                  <a:solidFill>
                    <a:srgbClr val="00206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Μείωση του κόστους</a:t>
              </a:r>
              <a:r>
                <a:rPr lang="en-US" altLang="el-GR" sz="2000" b="0" kern="1200" dirty="0">
                  <a:solidFill>
                    <a:srgbClr val="00206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l-GR" altLang="el-GR" sz="2000" b="0" kern="1200" dirty="0">
                  <a:solidFill>
                    <a:srgbClr val="00206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αγοράς - διαχείρισης</a:t>
              </a:r>
              <a:r>
                <a:rPr lang="en-US" altLang="el-GR" sz="2000" b="0" kern="1200" dirty="0">
                  <a:solidFill>
                    <a:srgbClr val="00206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endParaRPr lang="el-GR" sz="2000" b="0" kern="1200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BCDA1A-D942-4339-9350-F9510E55C715}"/>
                </a:ext>
              </a:extLst>
            </p:cNvPr>
            <p:cNvSpPr/>
            <p:nvPr/>
          </p:nvSpPr>
          <p:spPr>
            <a:xfrm>
              <a:off x="2058012" y="3684124"/>
              <a:ext cx="6192017" cy="488051"/>
            </a:xfrm>
            <a:custGeom>
              <a:avLst/>
              <a:gdLst>
                <a:gd name="connsiteX0" fmla="*/ 0 w 6192017"/>
                <a:gd name="connsiteY0" fmla="*/ 0 h 488051"/>
                <a:gd name="connsiteX1" fmla="*/ 6192017 w 6192017"/>
                <a:gd name="connsiteY1" fmla="*/ 0 h 488051"/>
                <a:gd name="connsiteX2" fmla="*/ 6192017 w 6192017"/>
                <a:gd name="connsiteY2" fmla="*/ 488051 h 488051"/>
                <a:gd name="connsiteX3" fmla="*/ 0 w 6192017"/>
                <a:gd name="connsiteY3" fmla="*/ 488051 h 488051"/>
                <a:gd name="connsiteX4" fmla="*/ 0 w 6192017"/>
                <a:gd name="connsiteY4" fmla="*/ 0 h 48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2017" h="488051">
                  <a:moveTo>
                    <a:pt x="0" y="0"/>
                  </a:moveTo>
                  <a:lnTo>
                    <a:pt x="6192017" y="0"/>
                  </a:lnTo>
                  <a:lnTo>
                    <a:pt x="6192017" y="488051"/>
                  </a:lnTo>
                  <a:lnTo>
                    <a:pt x="0" y="488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000" kern="1200" dirty="0">
                  <a:solidFill>
                    <a:schemeClr val="accent6">
                      <a:lumMod val="75000"/>
                    </a:schemeClr>
                  </a:solidFill>
                </a:rPr>
                <a:t>Αύξηση της παραγωγικότητας εμπλεκομένων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C165BF-23A8-406E-9088-BAD55CF1FB0C}"/>
                </a:ext>
              </a:extLst>
            </p:cNvPr>
            <p:cNvSpPr/>
            <p:nvPr/>
          </p:nvSpPr>
          <p:spPr>
            <a:xfrm rot="21600000">
              <a:off x="2058012" y="1494834"/>
              <a:ext cx="6192017" cy="1632280"/>
            </a:xfrm>
            <a:custGeom>
              <a:avLst/>
              <a:gdLst>
                <a:gd name="connsiteX0" fmla="*/ 0 w 6192017"/>
                <a:gd name="connsiteY0" fmla="*/ 571673 h 1632278"/>
                <a:gd name="connsiteX1" fmla="*/ 2891974 w 6192017"/>
                <a:gd name="connsiteY1" fmla="*/ 571673 h 1632278"/>
                <a:gd name="connsiteX2" fmla="*/ 2891974 w 6192017"/>
                <a:gd name="connsiteY2" fmla="*/ 408070 h 1632278"/>
                <a:gd name="connsiteX3" fmla="*/ 2687939 w 6192017"/>
                <a:gd name="connsiteY3" fmla="*/ 408070 h 1632278"/>
                <a:gd name="connsiteX4" fmla="*/ 3096009 w 6192017"/>
                <a:gd name="connsiteY4" fmla="*/ 0 h 1632278"/>
                <a:gd name="connsiteX5" fmla="*/ 3504078 w 6192017"/>
                <a:gd name="connsiteY5" fmla="*/ 408070 h 1632278"/>
                <a:gd name="connsiteX6" fmla="*/ 3300043 w 6192017"/>
                <a:gd name="connsiteY6" fmla="*/ 408070 h 1632278"/>
                <a:gd name="connsiteX7" fmla="*/ 3300043 w 6192017"/>
                <a:gd name="connsiteY7" fmla="*/ 571673 h 1632278"/>
                <a:gd name="connsiteX8" fmla="*/ 6192017 w 6192017"/>
                <a:gd name="connsiteY8" fmla="*/ 571673 h 1632278"/>
                <a:gd name="connsiteX9" fmla="*/ 6192017 w 6192017"/>
                <a:gd name="connsiteY9" fmla="*/ 1632278 h 1632278"/>
                <a:gd name="connsiteX10" fmla="*/ 0 w 6192017"/>
                <a:gd name="connsiteY10" fmla="*/ 1632278 h 1632278"/>
                <a:gd name="connsiteX11" fmla="*/ 0 w 6192017"/>
                <a:gd name="connsiteY11" fmla="*/ 571673 h 163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92017" h="1632278">
                  <a:moveTo>
                    <a:pt x="6192017" y="1060605"/>
                  </a:moveTo>
                  <a:lnTo>
                    <a:pt x="3300043" y="1060605"/>
                  </a:lnTo>
                  <a:lnTo>
                    <a:pt x="3300043" y="1224208"/>
                  </a:lnTo>
                  <a:lnTo>
                    <a:pt x="3504078" y="1224208"/>
                  </a:lnTo>
                  <a:lnTo>
                    <a:pt x="3096008" y="1632277"/>
                  </a:lnTo>
                  <a:lnTo>
                    <a:pt x="2687939" y="1224208"/>
                  </a:lnTo>
                  <a:lnTo>
                    <a:pt x="2891974" y="1224208"/>
                  </a:lnTo>
                  <a:lnTo>
                    <a:pt x="2891974" y="1060605"/>
                  </a:lnTo>
                  <a:lnTo>
                    <a:pt x="0" y="1060605"/>
                  </a:lnTo>
                  <a:lnTo>
                    <a:pt x="0" y="1"/>
                  </a:lnTo>
                  <a:lnTo>
                    <a:pt x="6192017" y="1"/>
                  </a:lnTo>
                  <a:lnTo>
                    <a:pt x="6192017" y="1060605"/>
                  </a:lnTo>
                  <a:close/>
                </a:path>
              </a:pathLst>
            </a:custGeom>
            <a:solidFill>
              <a:srgbClr val="F1866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5" tIns="163577" rIns="163576" bIns="73525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000" b="0" kern="1200" dirty="0">
                  <a:solidFill>
                    <a:srgbClr val="003300"/>
                  </a:solidFill>
                </a:rPr>
                <a:t>Να αγοράζει η Βιομηχανία </a:t>
              </a:r>
              <a:endParaRPr lang="en-US" sz="2000" b="0" kern="1200" dirty="0">
                <a:solidFill>
                  <a:srgbClr val="003300"/>
                </a:solidFill>
              </a:endParaRP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000" b="0" kern="1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το </a:t>
              </a:r>
              <a:r>
                <a:rPr lang="el-GR" sz="2000" b="0" kern="1200" dirty="0">
                  <a:ln w="0"/>
                  <a:solidFill>
                    <a:srgbClr val="0033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καλύτερο γάλα </a:t>
              </a:r>
              <a:r>
                <a:rPr lang="el-GR" sz="2000" b="0" kern="1200" dirty="0">
                  <a:solidFill>
                    <a:srgbClr val="003300"/>
                  </a:solidFill>
                </a:rPr>
                <a:t>στην </a:t>
              </a:r>
              <a:r>
                <a:rPr lang="el-GR" sz="2000" b="0" kern="1200" dirty="0">
                  <a:ln w="0"/>
                  <a:solidFill>
                    <a:srgbClr val="0033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καλύτερη τιμή</a:t>
              </a:r>
              <a:endParaRPr lang="el-GR" sz="2000" b="0" kern="1200" dirty="0">
                <a:solidFill>
                  <a:srgbClr val="003300"/>
                </a:solidFill>
              </a:endParaRPr>
            </a:p>
          </p:txBody>
        </p:sp>
      </p:grpSp>
      <p:pic>
        <p:nvPicPr>
          <p:cNvPr id="25610" name="Picture 33" descr="MC90043154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971" y="2573439"/>
            <a:ext cx="442098" cy="41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3" descr="MC900431548[1]">
            <a:extLst>
              <a:ext uri="{FF2B5EF4-FFF2-40B4-BE49-F238E27FC236}">
                <a16:creationId xmlns:a16="http://schemas.microsoft.com/office/drawing/2014/main" id="{942D2DC1-D445-4916-8E56-E122092C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971" y="4241326"/>
            <a:ext cx="442098" cy="41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mcmlogoo">
            <a:hlinkClick r:id="rId4"/>
            <a:extLst>
              <a:ext uri="{FF2B5EF4-FFF2-40B4-BE49-F238E27FC236}">
                <a16:creationId xmlns:a16="http://schemas.microsoft.com/office/drawing/2014/main" id="{C97E6198-C80E-4FA2-916B-4BB46D04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7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l-GR" sz="4000" b="1" dirty="0">
              <a:solidFill>
                <a:srgbClr val="92D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E23843-17FD-4EC4-918C-A56C71629281}"/>
              </a:ext>
            </a:extLst>
          </p:cNvPr>
          <p:cNvSpPr/>
          <p:nvPr/>
        </p:nvSpPr>
        <p:spPr>
          <a:xfrm>
            <a:off x="3131839" y="435157"/>
            <a:ext cx="4157037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MCM.net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Χαρακτηριστικά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52CF1A-6CA0-41F3-8CAC-76E60389F2D2}"/>
              </a:ext>
            </a:extLst>
          </p:cNvPr>
          <p:cNvGraphicFramePr/>
          <p:nvPr/>
        </p:nvGraphicFramePr>
        <p:xfrm>
          <a:off x="1775975" y="1296963"/>
          <a:ext cx="328282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636912"/>
            <a:ext cx="2106076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7354" y="1680269"/>
            <a:ext cx="1647185" cy="4551610"/>
          </a:xfrm>
          <a:prstGeom prst="rect">
            <a:avLst/>
          </a:prstGeom>
          <a:noFill/>
          <a:ln w="9525">
            <a:solidFill>
              <a:srgbClr val="AAB167"/>
            </a:solidFill>
            <a:miter lim="800000"/>
            <a:headEnd/>
            <a:tailEnd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161D14-6413-49B4-949B-B41F134B3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022151"/>
              </p:ext>
            </p:extLst>
          </p:nvPr>
        </p:nvGraphicFramePr>
        <p:xfrm>
          <a:off x="1524000" y="1396999"/>
          <a:ext cx="3282820" cy="502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Picture 2" descr="mcmlogoo">
            <a:hlinkClick r:id="rId15"/>
            <a:extLst>
              <a:ext uri="{FF2B5EF4-FFF2-40B4-BE49-F238E27FC236}">
                <a16:creationId xmlns:a16="http://schemas.microsoft.com/office/drawing/2014/main" id="{4B61CEEF-7619-4012-8329-5A7E5F6E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6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l-GR" sz="4000" b="1" dirty="0">
              <a:solidFill>
                <a:srgbClr val="92D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6E23843-17FD-4EC4-918C-A56C71629281}"/>
              </a:ext>
            </a:extLst>
          </p:cNvPr>
          <p:cNvSpPr/>
          <p:nvPr/>
        </p:nvSpPr>
        <p:spPr>
          <a:xfrm>
            <a:off x="2918281" y="435157"/>
            <a:ext cx="4032448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MCM.net  -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Υποσυστήματα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8C44331-4553-4938-AD1E-94CFF65F48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512" y="1569387"/>
            <a:ext cx="9144000" cy="3965575"/>
            <a:chOff x="113" y="911"/>
            <a:chExt cx="5760" cy="249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9A301D3-2C99-4AC2-964E-178DD1B924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" y="911"/>
              <a:ext cx="5760" cy="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44083BB6-AD0F-40D4-9677-9F6ABCF8C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1037"/>
              <a:ext cx="2774" cy="2266"/>
              <a:chOff x="224" y="1037"/>
              <a:chExt cx="2774" cy="2266"/>
            </a:xfrm>
          </p:grpSpPr>
          <p:sp>
            <p:nvSpPr>
              <p:cNvPr id="1342" name="Rectangle 5">
                <a:extLst>
                  <a:ext uri="{FF2B5EF4-FFF2-40B4-BE49-F238E27FC236}">
                    <a16:creationId xmlns:a16="http://schemas.microsoft.com/office/drawing/2014/main" id="{42B2E032-3CE9-4376-8029-42750309C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" y="1037"/>
                <a:ext cx="2774" cy="2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6">
                <a:extLst>
                  <a:ext uri="{FF2B5EF4-FFF2-40B4-BE49-F238E27FC236}">
                    <a16:creationId xmlns:a16="http://schemas.microsoft.com/office/drawing/2014/main" id="{A92C8DFA-CF43-416B-A0FA-7FA343606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" y="1037"/>
                <a:ext cx="2774" cy="2266"/>
              </a:xfrm>
              <a:prstGeom prst="rect">
                <a:avLst/>
              </a:pr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7">
                <a:extLst>
                  <a:ext uri="{FF2B5EF4-FFF2-40B4-BE49-F238E27FC236}">
                    <a16:creationId xmlns:a16="http://schemas.microsoft.com/office/drawing/2014/main" id="{5CE4BF94-E8EC-4D48-8295-7DFF742F8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" y="2008"/>
                <a:ext cx="54" cy="479"/>
              </a:xfrm>
              <a:custGeom>
                <a:avLst/>
                <a:gdLst>
                  <a:gd name="T0" fmla="*/ 0 w 54"/>
                  <a:gd name="T1" fmla="*/ 0 h 479"/>
                  <a:gd name="T2" fmla="*/ 0 w 54"/>
                  <a:gd name="T3" fmla="*/ 420 h 479"/>
                  <a:gd name="T4" fmla="*/ 54 w 54"/>
                  <a:gd name="T5" fmla="*/ 479 h 479"/>
                  <a:gd name="T6" fmla="*/ 54 w 54"/>
                  <a:gd name="T7" fmla="*/ 60 h 479"/>
                  <a:gd name="T8" fmla="*/ 0 w 54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9">
                    <a:moveTo>
                      <a:pt x="0" y="0"/>
                    </a:moveTo>
                    <a:lnTo>
                      <a:pt x="0" y="420"/>
                    </a:lnTo>
                    <a:lnTo>
                      <a:pt x="54" y="479"/>
                    </a:lnTo>
                    <a:lnTo>
                      <a:pt x="5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Rectangle 8">
                <a:extLst>
                  <a:ext uri="{FF2B5EF4-FFF2-40B4-BE49-F238E27FC236}">
                    <a16:creationId xmlns:a16="http://schemas.microsoft.com/office/drawing/2014/main" id="{62B34C35-7339-4876-8DD7-A4F87A137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" y="2008"/>
                <a:ext cx="453" cy="42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Rectangle 9">
                <a:extLst>
                  <a:ext uri="{FF2B5EF4-FFF2-40B4-BE49-F238E27FC236}">
                    <a16:creationId xmlns:a16="http://schemas.microsoft.com/office/drawing/2014/main" id="{628178FA-E12B-4A6D-9489-9BC733BF5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" y="2184"/>
                <a:ext cx="435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Milk Collection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7" name="Freeform 10">
                <a:extLst>
                  <a:ext uri="{FF2B5EF4-FFF2-40B4-BE49-F238E27FC236}">
                    <a16:creationId xmlns:a16="http://schemas.microsoft.com/office/drawing/2014/main" id="{E1F82F1F-BC7D-45CB-AA1C-E25E4E22B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2428"/>
                <a:ext cx="507" cy="59"/>
              </a:xfrm>
              <a:custGeom>
                <a:avLst/>
                <a:gdLst>
                  <a:gd name="T0" fmla="*/ 453 w 507"/>
                  <a:gd name="T1" fmla="*/ 0 h 59"/>
                  <a:gd name="T2" fmla="*/ 0 w 507"/>
                  <a:gd name="T3" fmla="*/ 0 h 59"/>
                  <a:gd name="T4" fmla="*/ 55 w 507"/>
                  <a:gd name="T5" fmla="*/ 59 h 59"/>
                  <a:gd name="T6" fmla="*/ 507 w 507"/>
                  <a:gd name="T7" fmla="*/ 59 h 59"/>
                  <a:gd name="T8" fmla="*/ 453 w 50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59">
                    <a:moveTo>
                      <a:pt x="453" y="0"/>
                    </a:moveTo>
                    <a:lnTo>
                      <a:pt x="0" y="0"/>
                    </a:lnTo>
                    <a:lnTo>
                      <a:pt x="55" y="59"/>
                    </a:lnTo>
                    <a:lnTo>
                      <a:pt x="507" y="59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11">
                <a:extLst>
                  <a:ext uri="{FF2B5EF4-FFF2-40B4-BE49-F238E27FC236}">
                    <a16:creationId xmlns:a16="http://schemas.microsoft.com/office/drawing/2014/main" id="{F4A16F22-DEDA-470A-BCEF-53492E545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" y="1861"/>
                <a:ext cx="54" cy="207"/>
              </a:xfrm>
              <a:custGeom>
                <a:avLst/>
                <a:gdLst>
                  <a:gd name="T0" fmla="*/ 0 w 54"/>
                  <a:gd name="T1" fmla="*/ 147 h 207"/>
                  <a:gd name="T2" fmla="*/ 54 w 54"/>
                  <a:gd name="T3" fmla="*/ 207 h 207"/>
                  <a:gd name="T4" fmla="*/ 54 w 54"/>
                  <a:gd name="T5" fmla="*/ 60 h 207"/>
                  <a:gd name="T6" fmla="*/ 0 w 54"/>
                  <a:gd name="T7" fmla="*/ 0 h 207"/>
                  <a:gd name="T8" fmla="*/ 0 w 54"/>
                  <a:gd name="T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7">
                    <a:moveTo>
                      <a:pt x="0" y="147"/>
                    </a:moveTo>
                    <a:lnTo>
                      <a:pt x="54" y="207"/>
                    </a:lnTo>
                    <a:lnTo>
                      <a:pt x="54" y="60"/>
                    </a:lnTo>
                    <a:lnTo>
                      <a:pt x="0" y="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Rectangle 12">
                <a:extLst>
                  <a:ext uri="{FF2B5EF4-FFF2-40B4-BE49-F238E27FC236}">
                    <a16:creationId xmlns:a16="http://schemas.microsoft.com/office/drawing/2014/main" id="{6CA02375-AF0C-427D-A248-36BF1C564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" y="1861"/>
                <a:ext cx="453" cy="147"/>
              </a:xfrm>
              <a:prstGeom prst="rect">
                <a:avLst/>
              </a:prstGeom>
              <a:solidFill>
                <a:srgbClr val="CD73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Rectangle 13">
                <a:extLst>
                  <a:ext uri="{FF2B5EF4-FFF2-40B4-BE49-F238E27FC236}">
                    <a16:creationId xmlns:a16="http://schemas.microsoft.com/office/drawing/2014/main" id="{888FD9B1-89E7-4E4C-8C1A-C4BD49C80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" y="1901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1" name="Rectangle 14">
                <a:extLst>
                  <a:ext uri="{FF2B5EF4-FFF2-40B4-BE49-F238E27FC236}">
                    <a16:creationId xmlns:a16="http://schemas.microsoft.com/office/drawing/2014/main" id="{236D01B7-BFDB-4DE0-AA3D-93615E33A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901"/>
                <a:ext cx="19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2" name="Freeform 15">
                <a:extLst>
                  <a:ext uri="{FF2B5EF4-FFF2-40B4-BE49-F238E27FC236}">
                    <a16:creationId xmlns:a16="http://schemas.microsoft.com/office/drawing/2014/main" id="{AEB44E3A-C699-4A6B-9099-0021ECCAB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288"/>
                <a:ext cx="54" cy="478"/>
              </a:xfrm>
              <a:custGeom>
                <a:avLst/>
                <a:gdLst>
                  <a:gd name="T0" fmla="*/ 0 w 54"/>
                  <a:gd name="T1" fmla="*/ 0 h 478"/>
                  <a:gd name="T2" fmla="*/ 0 w 54"/>
                  <a:gd name="T3" fmla="*/ 419 h 478"/>
                  <a:gd name="T4" fmla="*/ 54 w 54"/>
                  <a:gd name="T5" fmla="*/ 478 h 478"/>
                  <a:gd name="T6" fmla="*/ 54 w 54"/>
                  <a:gd name="T7" fmla="*/ 59 h 478"/>
                  <a:gd name="T8" fmla="*/ 0 w 54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8">
                    <a:moveTo>
                      <a:pt x="0" y="0"/>
                    </a:moveTo>
                    <a:lnTo>
                      <a:pt x="0" y="419"/>
                    </a:lnTo>
                    <a:lnTo>
                      <a:pt x="54" y="478"/>
                    </a:lnTo>
                    <a:lnTo>
                      <a:pt x="54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Rectangle 16">
                <a:extLst>
                  <a:ext uri="{FF2B5EF4-FFF2-40B4-BE49-F238E27FC236}">
                    <a16:creationId xmlns:a16="http://schemas.microsoft.com/office/drawing/2014/main" id="{D14A2F6F-A3B7-456A-B725-B353D0637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1288"/>
                <a:ext cx="452" cy="419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Rectangle 17">
                <a:extLst>
                  <a:ext uri="{FF2B5EF4-FFF2-40B4-BE49-F238E27FC236}">
                    <a16:creationId xmlns:a16="http://schemas.microsoft.com/office/drawing/2014/main" id="{AF7E7D97-D821-4BE8-A99A-0995E99F0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463"/>
                <a:ext cx="314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Producers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5" name="Freeform 18">
                <a:extLst>
                  <a:ext uri="{FF2B5EF4-FFF2-40B4-BE49-F238E27FC236}">
                    <a16:creationId xmlns:a16="http://schemas.microsoft.com/office/drawing/2014/main" id="{6AE49C52-1A4E-4F14-A74A-F9AD58EAE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1707"/>
                <a:ext cx="506" cy="59"/>
              </a:xfrm>
              <a:custGeom>
                <a:avLst/>
                <a:gdLst>
                  <a:gd name="T0" fmla="*/ 452 w 506"/>
                  <a:gd name="T1" fmla="*/ 0 h 59"/>
                  <a:gd name="T2" fmla="*/ 0 w 506"/>
                  <a:gd name="T3" fmla="*/ 0 h 59"/>
                  <a:gd name="T4" fmla="*/ 54 w 506"/>
                  <a:gd name="T5" fmla="*/ 59 h 59"/>
                  <a:gd name="T6" fmla="*/ 506 w 506"/>
                  <a:gd name="T7" fmla="*/ 59 h 59"/>
                  <a:gd name="T8" fmla="*/ 452 w 50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59">
                    <a:moveTo>
                      <a:pt x="452" y="0"/>
                    </a:moveTo>
                    <a:lnTo>
                      <a:pt x="0" y="0"/>
                    </a:lnTo>
                    <a:lnTo>
                      <a:pt x="54" y="59"/>
                    </a:lnTo>
                    <a:lnTo>
                      <a:pt x="506" y="59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19">
                <a:extLst>
                  <a:ext uri="{FF2B5EF4-FFF2-40B4-BE49-F238E27FC236}">
                    <a16:creationId xmlns:a16="http://schemas.microsoft.com/office/drawing/2014/main" id="{BB520226-CA07-4B54-B43C-61CB03D73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140"/>
                <a:ext cx="54" cy="207"/>
              </a:xfrm>
              <a:custGeom>
                <a:avLst/>
                <a:gdLst>
                  <a:gd name="T0" fmla="*/ 0 w 54"/>
                  <a:gd name="T1" fmla="*/ 148 h 207"/>
                  <a:gd name="T2" fmla="*/ 54 w 54"/>
                  <a:gd name="T3" fmla="*/ 207 h 207"/>
                  <a:gd name="T4" fmla="*/ 54 w 54"/>
                  <a:gd name="T5" fmla="*/ 60 h 207"/>
                  <a:gd name="T6" fmla="*/ 0 w 54"/>
                  <a:gd name="T7" fmla="*/ 0 h 207"/>
                  <a:gd name="T8" fmla="*/ 0 w 54"/>
                  <a:gd name="T9" fmla="*/ 14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7">
                    <a:moveTo>
                      <a:pt x="0" y="148"/>
                    </a:moveTo>
                    <a:lnTo>
                      <a:pt x="54" y="207"/>
                    </a:lnTo>
                    <a:lnTo>
                      <a:pt x="54" y="60"/>
                    </a:lnTo>
                    <a:lnTo>
                      <a:pt x="0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Rectangle 20">
                <a:extLst>
                  <a:ext uri="{FF2B5EF4-FFF2-40B4-BE49-F238E27FC236}">
                    <a16:creationId xmlns:a16="http://schemas.microsoft.com/office/drawing/2014/main" id="{D83F19AB-4C30-4A57-A7C2-8422034E3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1140"/>
                <a:ext cx="452" cy="148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Rectangle 21">
                <a:extLst>
                  <a:ext uri="{FF2B5EF4-FFF2-40B4-BE49-F238E27FC236}">
                    <a16:creationId xmlns:a16="http://schemas.microsoft.com/office/drawing/2014/main" id="{C0C8D87D-F581-447A-9E10-7232A7E4B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1180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9" name="Rectangle 22">
                <a:extLst>
                  <a:ext uri="{FF2B5EF4-FFF2-40B4-BE49-F238E27FC236}">
                    <a16:creationId xmlns:a16="http://schemas.microsoft.com/office/drawing/2014/main" id="{A5F4302C-476F-4431-99FA-E0CB5F265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1180"/>
                <a:ext cx="236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CM.DB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0" name="Freeform 23">
                <a:extLst>
                  <a:ext uri="{FF2B5EF4-FFF2-40B4-BE49-F238E27FC236}">
                    <a16:creationId xmlns:a16="http://schemas.microsoft.com/office/drawing/2014/main" id="{3BDB8E5D-E21E-481C-A546-86D198BD6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008"/>
                <a:ext cx="54" cy="479"/>
              </a:xfrm>
              <a:custGeom>
                <a:avLst/>
                <a:gdLst>
                  <a:gd name="T0" fmla="*/ 0 w 54"/>
                  <a:gd name="T1" fmla="*/ 0 h 479"/>
                  <a:gd name="T2" fmla="*/ 0 w 54"/>
                  <a:gd name="T3" fmla="*/ 420 h 479"/>
                  <a:gd name="T4" fmla="*/ 54 w 54"/>
                  <a:gd name="T5" fmla="*/ 479 h 479"/>
                  <a:gd name="T6" fmla="*/ 54 w 54"/>
                  <a:gd name="T7" fmla="*/ 60 h 479"/>
                  <a:gd name="T8" fmla="*/ 0 w 54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9">
                    <a:moveTo>
                      <a:pt x="0" y="0"/>
                    </a:moveTo>
                    <a:lnTo>
                      <a:pt x="0" y="420"/>
                    </a:lnTo>
                    <a:lnTo>
                      <a:pt x="54" y="479"/>
                    </a:lnTo>
                    <a:lnTo>
                      <a:pt x="5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Rectangle 24">
                <a:extLst>
                  <a:ext uri="{FF2B5EF4-FFF2-40B4-BE49-F238E27FC236}">
                    <a16:creationId xmlns:a16="http://schemas.microsoft.com/office/drawing/2014/main" id="{966E24FF-94A7-414E-8BB2-017C28A43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2008"/>
                <a:ext cx="452" cy="42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Rectangle 25">
                <a:extLst>
                  <a:ext uri="{FF2B5EF4-FFF2-40B4-BE49-F238E27FC236}">
                    <a16:creationId xmlns:a16="http://schemas.microsoft.com/office/drawing/2014/main" id="{82F2BFEF-7178-467C-A98A-4548F365D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2184"/>
                <a:ext cx="445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Quality Control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3" name="Freeform 26">
                <a:extLst>
                  <a:ext uri="{FF2B5EF4-FFF2-40B4-BE49-F238E27FC236}">
                    <a16:creationId xmlns:a16="http://schemas.microsoft.com/office/drawing/2014/main" id="{097ED860-CA58-456B-9217-A52B20F28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2428"/>
                <a:ext cx="506" cy="59"/>
              </a:xfrm>
              <a:custGeom>
                <a:avLst/>
                <a:gdLst>
                  <a:gd name="T0" fmla="*/ 452 w 506"/>
                  <a:gd name="T1" fmla="*/ 0 h 59"/>
                  <a:gd name="T2" fmla="*/ 0 w 506"/>
                  <a:gd name="T3" fmla="*/ 0 h 59"/>
                  <a:gd name="T4" fmla="*/ 54 w 506"/>
                  <a:gd name="T5" fmla="*/ 59 h 59"/>
                  <a:gd name="T6" fmla="*/ 506 w 506"/>
                  <a:gd name="T7" fmla="*/ 59 h 59"/>
                  <a:gd name="T8" fmla="*/ 452 w 50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59">
                    <a:moveTo>
                      <a:pt x="452" y="0"/>
                    </a:moveTo>
                    <a:lnTo>
                      <a:pt x="0" y="0"/>
                    </a:lnTo>
                    <a:lnTo>
                      <a:pt x="54" y="59"/>
                    </a:lnTo>
                    <a:lnTo>
                      <a:pt x="506" y="59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27">
                <a:extLst>
                  <a:ext uri="{FF2B5EF4-FFF2-40B4-BE49-F238E27FC236}">
                    <a16:creationId xmlns:a16="http://schemas.microsoft.com/office/drawing/2014/main" id="{D9694403-6860-46E9-9CE9-D2FA53DD6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861"/>
                <a:ext cx="54" cy="207"/>
              </a:xfrm>
              <a:custGeom>
                <a:avLst/>
                <a:gdLst>
                  <a:gd name="T0" fmla="*/ 0 w 54"/>
                  <a:gd name="T1" fmla="*/ 147 h 207"/>
                  <a:gd name="T2" fmla="*/ 54 w 54"/>
                  <a:gd name="T3" fmla="*/ 207 h 207"/>
                  <a:gd name="T4" fmla="*/ 54 w 54"/>
                  <a:gd name="T5" fmla="*/ 60 h 207"/>
                  <a:gd name="T6" fmla="*/ 0 w 54"/>
                  <a:gd name="T7" fmla="*/ 0 h 207"/>
                  <a:gd name="T8" fmla="*/ 0 w 54"/>
                  <a:gd name="T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7">
                    <a:moveTo>
                      <a:pt x="0" y="147"/>
                    </a:moveTo>
                    <a:lnTo>
                      <a:pt x="54" y="207"/>
                    </a:lnTo>
                    <a:lnTo>
                      <a:pt x="54" y="60"/>
                    </a:lnTo>
                    <a:lnTo>
                      <a:pt x="0" y="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Rectangle 28">
                <a:extLst>
                  <a:ext uri="{FF2B5EF4-FFF2-40B4-BE49-F238E27FC236}">
                    <a16:creationId xmlns:a16="http://schemas.microsoft.com/office/drawing/2014/main" id="{C7CA7A57-0E53-4796-AD6A-982582000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1861"/>
                <a:ext cx="452" cy="147"/>
              </a:xfrm>
              <a:prstGeom prst="rect">
                <a:avLst/>
              </a:prstGeom>
              <a:solidFill>
                <a:srgbClr val="85A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Rectangle 29">
                <a:extLst>
                  <a:ext uri="{FF2B5EF4-FFF2-40B4-BE49-F238E27FC236}">
                    <a16:creationId xmlns:a16="http://schemas.microsoft.com/office/drawing/2014/main" id="{F5F29C31-073E-479A-B787-89CA381B5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1901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7" name="Rectangle 30">
                <a:extLst>
                  <a:ext uri="{FF2B5EF4-FFF2-40B4-BE49-F238E27FC236}">
                    <a16:creationId xmlns:a16="http://schemas.microsoft.com/office/drawing/2014/main" id="{8CFA416F-A4F0-4489-A52C-9956263AE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1901"/>
                <a:ext cx="19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CM.Q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8" name="Freeform 31">
                <a:extLst>
                  <a:ext uri="{FF2B5EF4-FFF2-40B4-BE49-F238E27FC236}">
                    <a16:creationId xmlns:a16="http://schemas.microsoft.com/office/drawing/2014/main" id="{6F7E78B9-72EF-4373-83BB-F327F0E7D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2005"/>
                <a:ext cx="53" cy="469"/>
              </a:xfrm>
              <a:custGeom>
                <a:avLst/>
                <a:gdLst>
                  <a:gd name="T0" fmla="*/ 0 w 53"/>
                  <a:gd name="T1" fmla="*/ 0 h 469"/>
                  <a:gd name="T2" fmla="*/ 0 w 53"/>
                  <a:gd name="T3" fmla="*/ 410 h 469"/>
                  <a:gd name="T4" fmla="*/ 53 w 53"/>
                  <a:gd name="T5" fmla="*/ 469 h 469"/>
                  <a:gd name="T6" fmla="*/ 53 w 53"/>
                  <a:gd name="T7" fmla="*/ 60 h 469"/>
                  <a:gd name="T8" fmla="*/ 0 w 53"/>
                  <a:gd name="T9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69">
                    <a:moveTo>
                      <a:pt x="0" y="0"/>
                    </a:moveTo>
                    <a:lnTo>
                      <a:pt x="0" y="410"/>
                    </a:lnTo>
                    <a:lnTo>
                      <a:pt x="53" y="469"/>
                    </a:lnTo>
                    <a:lnTo>
                      <a:pt x="53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Rectangle 32">
                <a:extLst>
                  <a:ext uri="{FF2B5EF4-FFF2-40B4-BE49-F238E27FC236}">
                    <a16:creationId xmlns:a16="http://schemas.microsoft.com/office/drawing/2014/main" id="{FA54C2B7-721F-4984-9F8D-874A70029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005"/>
                <a:ext cx="441" cy="41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Rectangle 33">
                <a:extLst>
                  <a:ext uri="{FF2B5EF4-FFF2-40B4-BE49-F238E27FC236}">
                    <a16:creationId xmlns:a16="http://schemas.microsoft.com/office/drawing/2014/main" id="{0367731B-7A88-4F51-8100-A6DB7952D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" y="2176"/>
                <a:ext cx="277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Invoicing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1" name="Freeform 34">
                <a:extLst>
                  <a:ext uri="{FF2B5EF4-FFF2-40B4-BE49-F238E27FC236}">
                    <a16:creationId xmlns:a16="http://schemas.microsoft.com/office/drawing/2014/main" id="{36BCEE75-D74C-4A8B-A5E2-EF6A88500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415"/>
                <a:ext cx="494" cy="59"/>
              </a:xfrm>
              <a:custGeom>
                <a:avLst/>
                <a:gdLst>
                  <a:gd name="T0" fmla="*/ 441 w 494"/>
                  <a:gd name="T1" fmla="*/ 0 h 59"/>
                  <a:gd name="T2" fmla="*/ 0 w 494"/>
                  <a:gd name="T3" fmla="*/ 0 h 59"/>
                  <a:gd name="T4" fmla="*/ 53 w 494"/>
                  <a:gd name="T5" fmla="*/ 59 h 59"/>
                  <a:gd name="T6" fmla="*/ 494 w 494"/>
                  <a:gd name="T7" fmla="*/ 59 h 59"/>
                  <a:gd name="T8" fmla="*/ 441 w 49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59">
                    <a:moveTo>
                      <a:pt x="441" y="0"/>
                    </a:moveTo>
                    <a:lnTo>
                      <a:pt x="0" y="0"/>
                    </a:lnTo>
                    <a:lnTo>
                      <a:pt x="53" y="59"/>
                    </a:lnTo>
                    <a:lnTo>
                      <a:pt x="494" y="5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35">
                <a:extLst>
                  <a:ext uri="{FF2B5EF4-FFF2-40B4-BE49-F238E27FC236}">
                    <a16:creationId xmlns:a16="http://schemas.microsoft.com/office/drawing/2014/main" id="{46710395-9091-4B0B-9D9C-BBC8B16C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1861"/>
                <a:ext cx="53" cy="204"/>
              </a:xfrm>
              <a:custGeom>
                <a:avLst/>
                <a:gdLst>
                  <a:gd name="T0" fmla="*/ 0 w 53"/>
                  <a:gd name="T1" fmla="*/ 144 h 204"/>
                  <a:gd name="T2" fmla="*/ 53 w 53"/>
                  <a:gd name="T3" fmla="*/ 204 h 204"/>
                  <a:gd name="T4" fmla="*/ 53 w 53"/>
                  <a:gd name="T5" fmla="*/ 60 h 204"/>
                  <a:gd name="T6" fmla="*/ 0 w 53"/>
                  <a:gd name="T7" fmla="*/ 0 h 204"/>
                  <a:gd name="T8" fmla="*/ 0 w 53"/>
                  <a:gd name="T9" fmla="*/ 1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04">
                    <a:moveTo>
                      <a:pt x="0" y="144"/>
                    </a:moveTo>
                    <a:lnTo>
                      <a:pt x="53" y="204"/>
                    </a:lnTo>
                    <a:lnTo>
                      <a:pt x="53" y="6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Rectangle 36">
                <a:extLst>
                  <a:ext uri="{FF2B5EF4-FFF2-40B4-BE49-F238E27FC236}">
                    <a16:creationId xmlns:a16="http://schemas.microsoft.com/office/drawing/2014/main" id="{2BD5FB7E-6A01-45B9-A198-E47AB690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861"/>
                <a:ext cx="441" cy="144"/>
              </a:xfrm>
              <a:prstGeom prst="rect">
                <a:avLst/>
              </a:prstGeom>
              <a:solidFill>
                <a:srgbClr val="927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Rectangle 37">
                <a:extLst>
                  <a:ext uri="{FF2B5EF4-FFF2-40B4-BE49-F238E27FC236}">
                    <a16:creationId xmlns:a16="http://schemas.microsoft.com/office/drawing/2014/main" id="{FBF45C79-FA33-4F34-9E76-07D5AD744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" y="1899"/>
                <a:ext cx="25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MCM.Fi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5" name="Freeform 38">
                <a:extLst>
                  <a:ext uri="{FF2B5EF4-FFF2-40B4-BE49-F238E27FC236}">
                    <a16:creationId xmlns:a16="http://schemas.microsoft.com/office/drawing/2014/main" id="{531450B0-27DD-460A-A727-CCF886095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727"/>
                <a:ext cx="53" cy="471"/>
              </a:xfrm>
              <a:custGeom>
                <a:avLst/>
                <a:gdLst>
                  <a:gd name="T0" fmla="*/ 0 w 53"/>
                  <a:gd name="T1" fmla="*/ 0 h 471"/>
                  <a:gd name="T2" fmla="*/ 0 w 53"/>
                  <a:gd name="T3" fmla="*/ 411 h 471"/>
                  <a:gd name="T4" fmla="*/ 53 w 53"/>
                  <a:gd name="T5" fmla="*/ 471 h 471"/>
                  <a:gd name="T6" fmla="*/ 53 w 53"/>
                  <a:gd name="T7" fmla="*/ 59 h 471"/>
                  <a:gd name="T8" fmla="*/ 0 w 53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71">
                    <a:moveTo>
                      <a:pt x="0" y="0"/>
                    </a:moveTo>
                    <a:lnTo>
                      <a:pt x="0" y="411"/>
                    </a:lnTo>
                    <a:lnTo>
                      <a:pt x="53" y="471"/>
                    </a:lnTo>
                    <a:lnTo>
                      <a:pt x="53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Rectangle 39">
                <a:extLst>
                  <a:ext uri="{FF2B5EF4-FFF2-40B4-BE49-F238E27FC236}">
                    <a16:creationId xmlns:a16="http://schemas.microsoft.com/office/drawing/2014/main" id="{272BBDDF-21F2-40A2-9B57-39DB9015B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2727"/>
                <a:ext cx="444" cy="41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Rectangle 40">
                <a:extLst>
                  <a:ext uri="{FF2B5EF4-FFF2-40B4-BE49-F238E27FC236}">
                    <a16:creationId xmlns:a16="http://schemas.microsoft.com/office/drawing/2014/main" id="{3F38BDD7-783B-493F-8069-298BC0BEE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2900"/>
                <a:ext cx="246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Reports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8" name="Freeform 41">
                <a:extLst>
                  <a:ext uri="{FF2B5EF4-FFF2-40B4-BE49-F238E27FC236}">
                    <a16:creationId xmlns:a16="http://schemas.microsoft.com/office/drawing/2014/main" id="{055145C7-1948-44F9-8721-632DEF075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3138"/>
                <a:ext cx="497" cy="60"/>
              </a:xfrm>
              <a:custGeom>
                <a:avLst/>
                <a:gdLst>
                  <a:gd name="T0" fmla="*/ 444 w 497"/>
                  <a:gd name="T1" fmla="*/ 0 h 60"/>
                  <a:gd name="T2" fmla="*/ 0 w 497"/>
                  <a:gd name="T3" fmla="*/ 0 h 60"/>
                  <a:gd name="T4" fmla="*/ 53 w 497"/>
                  <a:gd name="T5" fmla="*/ 60 h 60"/>
                  <a:gd name="T6" fmla="*/ 497 w 497"/>
                  <a:gd name="T7" fmla="*/ 60 h 60"/>
                  <a:gd name="T8" fmla="*/ 444 w 49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" h="60">
                    <a:moveTo>
                      <a:pt x="444" y="0"/>
                    </a:moveTo>
                    <a:lnTo>
                      <a:pt x="0" y="0"/>
                    </a:lnTo>
                    <a:lnTo>
                      <a:pt x="53" y="60"/>
                    </a:lnTo>
                    <a:lnTo>
                      <a:pt x="497" y="6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42">
                <a:extLst>
                  <a:ext uri="{FF2B5EF4-FFF2-40B4-BE49-F238E27FC236}">
                    <a16:creationId xmlns:a16="http://schemas.microsoft.com/office/drawing/2014/main" id="{AFDAE6A7-3C42-47FA-81D0-E152E4E25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582"/>
                <a:ext cx="53" cy="204"/>
              </a:xfrm>
              <a:custGeom>
                <a:avLst/>
                <a:gdLst>
                  <a:gd name="T0" fmla="*/ 0 w 53"/>
                  <a:gd name="T1" fmla="*/ 145 h 204"/>
                  <a:gd name="T2" fmla="*/ 53 w 53"/>
                  <a:gd name="T3" fmla="*/ 204 h 204"/>
                  <a:gd name="T4" fmla="*/ 53 w 53"/>
                  <a:gd name="T5" fmla="*/ 59 h 204"/>
                  <a:gd name="T6" fmla="*/ 0 w 53"/>
                  <a:gd name="T7" fmla="*/ 0 h 204"/>
                  <a:gd name="T8" fmla="*/ 0 w 53"/>
                  <a:gd name="T9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04">
                    <a:moveTo>
                      <a:pt x="0" y="145"/>
                    </a:moveTo>
                    <a:lnTo>
                      <a:pt x="53" y="204"/>
                    </a:lnTo>
                    <a:lnTo>
                      <a:pt x="53" y="59"/>
                    </a:lnTo>
                    <a:lnTo>
                      <a:pt x="0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Rectangle 43">
                <a:extLst>
                  <a:ext uri="{FF2B5EF4-FFF2-40B4-BE49-F238E27FC236}">
                    <a16:creationId xmlns:a16="http://schemas.microsoft.com/office/drawing/2014/main" id="{C78549E1-22BA-4798-A31B-97E5C3320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2582"/>
                <a:ext cx="444" cy="145"/>
              </a:xfrm>
              <a:prstGeom prst="rect">
                <a:avLst/>
              </a:prstGeom>
              <a:solidFill>
                <a:srgbClr val="71B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Rectangle 44">
                <a:extLst>
                  <a:ext uri="{FF2B5EF4-FFF2-40B4-BE49-F238E27FC236}">
                    <a16:creationId xmlns:a16="http://schemas.microsoft.com/office/drawing/2014/main" id="{F0E98486-76A6-40FC-8ECF-3F4064FCB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" y="2622"/>
                <a:ext cx="8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2" name="Rectangle 45">
                <a:extLst>
                  <a:ext uri="{FF2B5EF4-FFF2-40B4-BE49-F238E27FC236}">
                    <a16:creationId xmlns:a16="http://schemas.microsoft.com/office/drawing/2014/main" id="{14686774-7663-49DF-A7D1-797B83256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622"/>
                <a:ext cx="351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CM.Report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3" name="Rectangle 46">
                <a:extLst>
                  <a:ext uri="{FF2B5EF4-FFF2-40B4-BE49-F238E27FC236}">
                    <a16:creationId xmlns:a16="http://schemas.microsoft.com/office/drawing/2014/main" id="{4DABCB67-D74C-4994-965B-2046ED2F1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66"/>
                <a:ext cx="283" cy="10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Rectangle 47">
                <a:extLst>
                  <a:ext uri="{FF2B5EF4-FFF2-40B4-BE49-F238E27FC236}">
                    <a16:creationId xmlns:a16="http://schemas.microsoft.com/office/drawing/2014/main" id="{B448CD22-CF12-458E-A8C2-100DCE17E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76"/>
                <a:ext cx="283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Rectangle 48">
                <a:extLst>
                  <a:ext uri="{FF2B5EF4-FFF2-40B4-BE49-F238E27FC236}">
                    <a16:creationId xmlns:a16="http://schemas.microsoft.com/office/drawing/2014/main" id="{986F4221-A54D-4849-8A9A-90814321B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81"/>
                <a:ext cx="283" cy="6"/>
              </a:xfrm>
              <a:prstGeom prst="rect">
                <a:avLst/>
              </a:prstGeom>
              <a:solidFill>
                <a:srgbClr val="E2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Rectangle 49">
                <a:extLst>
                  <a:ext uri="{FF2B5EF4-FFF2-40B4-BE49-F238E27FC236}">
                    <a16:creationId xmlns:a16="http://schemas.microsoft.com/office/drawing/2014/main" id="{5D26B3B3-9F9C-44FE-8679-244392306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87"/>
                <a:ext cx="283" cy="5"/>
              </a:xfrm>
              <a:prstGeom prst="rect">
                <a:avLst/>
              </a:prstGeom>
              <a:solidFill>
                <a:srgbClr val="E2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Rectangle 50">
                <a:extLst>
                  <a:ext uri="{FF2B5EF4-FFF2-40B4-BE49-F238E27FC236}">
                    <a16:creationId xmlns:a16="http://schemas.microsoft.com/office/drawing/2014/main" id="{33BD33E5-2A51-4473-87F7-E6239EE0E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92"/>
                <a:ext cx="283" cy="5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Rectangle 51">
                <a:extLst>
                  <a:ext uri="{FF2B5EF4-FFF2-40B4-BE49-F238E27FC236}">
                    <a16:creationId xmlns:a16="http://schemas.microsoft.com/office/drawing/2014/main" id="{6CAEDDA3-2ECA-424E-8A3B-6358FF969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097"/>
                <a:ext cx="283" cy="5"/>
              </a:xfrm>
              <a:prstGeom prst="rect">
                <a:avLst/>
              </a:prstGeom>
              <a:solidFill>
                <a:srgbClr val="E4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Rectangle 52">
                <a:extLst>
                  <a:ext uri="{FF2B5EF4-FFF2-40B4-BE49-F238E27FC236}">
                    <a16:creationId xmlns:a16="http://schemas.microsoft.com/office/drawing/2014/main" id="{103F835F-BDF4-4807-AD20-CB49ABF43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02"/>
                <a:ext cx="283" cy="6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Rectangle 53">
                <a:extLst>
                  <a:ext uri="{FF2B5EF4-FFF2-40B4-BE49-F238E27FC236}">
                    <a16:creationId xmlns:a16="http://schemas.microsoft.com/office/drawing/2014/main" id="{6F028D8D-D80F-4023-ADA5-80F85636E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08"/>
                <a:ext cx="283" cy="5"/>
              </a:xfrm>
              <a:prstGeom prst="rect">
                <a:avLst/>
              </a:prstGeom>
              <a:solidFill>
                <a:srgbClr val="E6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Rectangle 54">
                <a:extLst>
                  <a:ext uri="{FF2B5EF4-FFF2-40B4-BE49-F238E27FC236}">
                    <a16:creationId xmlns:a16="http://schemas.microsoft.com/office/drawing/2014/main" id="{3E683A13-3FC4-4289-8A59-90AF5EA48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13"/>
                <a:ext cx="283" cy="5"/>
              </a:xfrm>
              <a:prstGeom prst="rect">
                <a:avLst/>
              </a:prstGeom>
              <a:solidFill>
                <a:srgbClr val="E7E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Rectangle 55">
                <a:extLst>
                  <a:ext uri="{FF2B5EF4-FFF2-40B4-BE49-F238E27FC236}">
                    <a16:creationId xmlns:a16="http://schemas.microsoft.com/office/drawing/2014/main" id="{A521251D-2A17-4FCA-A26C-59FC7B1BF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18"/>
                <a:ext cx="283" cy="5"/>
              </a:xfrm>
              <a:prstGeom prst="rect">
                <a:avLst/>
              </a:prstGeom>
              <a:solidFill>
                <a:srgbClr val="E8E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Rectangle 56">
                <a:extLst>
                  <a:ext uri="{FF2B5EF4-FFF2-40B4-BE49-F238E27FC236}">
                    <a16:creationId xmlns:a16="http://schemas.microsoft.com/office/drawing/2014/main" id="{7B73FE98-3122-45CE-8020-268F7AFA2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23"/>
                <a:ext cx="283" cy="5"/>
              </a:xfrm>
              <a:prstGeom prst="rect">
                <a:avLst/>
              </a:prstGeom>
              <a:solidFill>
                <a:srgbClr val="EAE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Rectangle 57">
                <a:extLst>
                  <a:ext uri="{FF2B5EF4-FFF2-40B4-BE49-F238E27FC236}">
                    <a16:creationId xmlns:a16="http://schemas.microsoft.com/office/drawing/2014/main" id="{95C39F55-EAFA-4064-A1A6-C2E2718E0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28"/>
                <a:ext cx="283" cy="6"/>
              </a:xfrm>
              <a:prstGeom prst="rect">
                <a:avLst/>
              </a:prstGeom>
              <a:solidFill>
                <a:srgbClr val="EBE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Rectangle 58">
                <a:extLst>
                  <a:ext uri="{FF2B5EF4-FFF2-40B4-BE49-F238E27FC236}">
                    <a16:creationId xmlns:a16="http://schemas.microsoft.com/office/drawing/2014/main" id="{E37B2A38-66CD-45C5-AE6A-0AC694B4F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34"/>
                <a:ext cx="283" cy="5"/>
              </a:xfrm>
              <a:prstGeom prst="rect">
                <a:avLst/>
              </a:prstGeom>
              <a:solidFill>
                <a:srgbClr val="ED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Rectangle 59">
                <a:extLst>
                  <a:ext uri="{FF2B5EF4-FFF2-40B4-BE49-F238E27FC236}">
                    <a16:creationId xmlns:a16="http://schemas.microsoft.com/office/drawing/2014/main" id="{A9DA034C-DA48-4631-B12F-4EDE990B5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39"/>
                <a:ext cx="283" cy="5"/>
              </a:xfrm>
              <a:prstGeom prst="rect">
                <a:avLst/>
              </a:prstGeom>
              <a:solidFill>
                <a:srgbClr val="EEE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Rectangle 60">
                <a:extLst>
                  <a:ext uri="{FF2B5EF4-FFF2-40B4-BE49-F238E27FC236}">
                    <a16:creationId xmlns:a16="http://schemas.microsoft.com/office/drawing/2014/main" id="{DF919170-0354-44CE-89EB-DB5A4236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44"/>
                <a:ext cx="283" cy="5"/>
              </a:xfrm>
              <a:prstGeom prst="rect">
                <a:avLst/>
              </a:prstGeom>
              <a:solidFill>
                <a:srgbClr val="F0EC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Rectangle 61">
                <a:extLst>
                  <a:ext uri="{FF2B5EF4-FFF2-40B4-BE49-F238E27FC236}">
                    <a16:creationId xmlns:a16="http://schemas.microsoft.com/office/drawing/2014/main" id="{93B5283F-1474-488B-8D20-934A8455C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49"/>
                <a:ext cx="283" cy="6"/>
              </a:xfrm>
              <a:prstGeom prst="rect">
                <a:avLst/>
              </a:prstGeom>
              <a:solidFill>
                <a:srgbClr val="F2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62">
                <a:extLst>
                  <a:ext uri="{FF2B5EF4-FFF2-40B4-BE49-F238E27FC236}">
                    <a16:creationId xmlns:a16="http://schemas.microsoft.com/office/drawing/2014/main" id="{0A34FB7F-31D1-41B0-86B8-841BCC1B8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55"/>
                <a:ext cx="283" cy="5"/>
              </a:xfrm>
              <a:prstGeom prst="rect">
                <a:avLst/>
              </a:prstGeom>
              <a:solidFill>
                <a:srgbClr val="F3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Rectangle 63">
                <a:extLst>
                  <a:ext uri="{FF2B5EF4-FFF2-40B4-BE49-F238E27FC236}">
                    <a16:creationId xmlns:a16="http://schemas.microsoft.com/office/drawing/2014/main" id="{782E39D8-E5C6-4159-AF27-CD69DCBAD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60"/>
                <a:ext cx="283" cy="5"/>
              </a:xfrm>
              <a:prstGeom prst="rect">
                <a:avLst/>
              </a:prstGeom>
              <a:solidFill>
                <a:srgbClr val="F5F2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Rectangle 64">
                <a:extLst>
                  <a:ext uri="{FF2B5EF4-FFF2-40B4-BE49-F238E27FC236}">
                    <a16:creationId xmlns:a16="http://schemas.microsoft.com/office/drawing/2014/main" id="{299A7CDD-2E9D-4D42-98CD-73A2AEC7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65"/>
                <a:ext cx="283" cy="5"/>
              </a:xfrm>
              <a:prstGeom prst="rect">
                <a:avLst/>
              </a:prstGeom>
              <a:solidFill>
                <a:srgbClr val="F6F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Rectangle 65">
                <a:extLst>
                  <a:ext uri="{FF2B5EF4-FFF2-40B4-BE49-F238E27FC236}">
                    <a16:creationId xmlns:a16="http://schemas.microsoft.com/office/drawing/2014/main" id="{D934BAB8-8893-4FC7-BA29-1C12DF5CD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70"/>
                <a:ext cx="283" cy="6"/>
              </a:xfrm>
              <a:prstGeom prst="rect">
                <a:avLst/>
              </a:prstGeom>
              <a:solidFill>
                <a:srgbClr val="F8F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Rectangle 66">
                <a:extLst>
                  <a:ext uri="{FF2B5EF4-FFF2-40B4-BE49-F238E27FC236}">
                    <a16:creationId xmlns:a16="http://schemas.microsoft.com/office/drawing/2014/main" id="{04932B42-A97B-4EF7-B958-3B9F59733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76"/>
                <a:ext cx="283" cy="5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Rectangle 67">
                <a:extLst>
                  <a:ext uri="{FF2B5EF4-FFF2-40B4-BE49-F238E27FC236}">
                    <a16:creationId xmlns:a16="http://schemas.microsoft.com/office/drawing/2014/main" id="{AD457F65-0ED8-4454-943C-B97E713CE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81"/>
                <a:ext cx="283" cy="5"/>
              </a:xfrm>
              <a:prstGeom prst="rect">
                <a:avLst/>
              </a:prstGeom>
              <a:solidFill>
                <a:srgbClr val="FA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Rectangle 68">
                <a:extLst>
                  <a:ext uri="{FF2B5EF4-FFF2-40B4-BE49-F238E27FC236}">
                    <a16:creationId xmlns:a16="http://schemas.microsoft.com/office/drawing/2014/main" id="{3939835C-C9D9-4A44-9570-CAA17FBC5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86"/>
                <a:ext cx="283" cy="5"/>
              </a:xfrm>
              <a:prstGeom prst="rect">
                <a:avLst/>
              </a:prstGeom>
              <a:solidFill>
                <a:srgbClr val="FBFA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Rectangle 69">
                <a:extLst>
                  <a:ext uri="{FF2B5EF4-FFF2-40B4-BE49-F238E27FC236}">
                    <a16:creationId xmlns:a16="http://schemas.microsoft.com/office/drawing/2014/main" id="{771378C3-9D4D-4D21-B4C9-10A2D4C76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91"/>
                <a:ext cx="283" cy="6"/>
              </a:xfrm>
              <a:prstGeom prst="rect">
                <a:avLst/>
              </a:prstGeom>
              <a:solidFill>
                <a:srgbClr val="FC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Rectangle 70">
                <a:extLst>
                  <a:ext uri="{FF2B5EF4-FFF2-40B4-BE49-F238E27FC236}">
                    <a16:creationId xmlns:a16="http://schemas.microsoft.com/office/drawing/2014/main" id="{97440C64-9969-4908-A7EB-680F7BC3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197"/>
                <a:ext cx="283" cy="5"/>
              </a:xfrm>
              <a:prstGeom prst="rect">
                <a:avLst/>
              </a:prstGeom>
              <a:solidFill>
                <a:srgbClr val="FD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Rectangle 71">
                <a:extLst>
                  <a:ext uri="{FF2B5EF4-FFF2-40B4-BE49-F238E27FC236}">
                    <a16:creationId xmlns:a16="http://schemas.microsoft.com/office/drawing/2014/main" id="{8FEE4429-92E4-4180-9EA9-EDD1370E4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02"/>
                <a:ext cx="283" cy="5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Rectangle 72">
                <a:extLst>
                  <a:ext uri="{FF2B5EF4-FFF2-40B4-BE49-F238E27FC236}">
                    <a16:creationId xmlns:a16="http://schemas.microsoft.com/office/drawing/2014/main" id="{03190B2D-D746-4E74-B4C0-5A35AD24C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07"/>
                <a:ext cx="283" cy="5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Rectangle 73">
                <a:extLst>
                  <a:ext uri="{FF2B5EF4-FFF2-40B4-BE49-F238E27FC236}">
                    <a16:creationId xmlns:a16="http://schemas.microsoft.com/office/drawing/2014/main" id="{BDAFCE80-E952-4D50-97D6-C027BBD3F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12"/>
                <a:ext cx="283" cy="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Rectangle 74">
                <a:extLst>
                  <a:ext uri="{FF2B5EF4-FFF2-40B4-BE49-F238E27FC236}">
                    <a16:creationId xmlns:a16="http://schemas.microsoft.com/office/drawing/2014/main" id="{71D73DCE-037E-4BD0-B9A4-8A32E6464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18"/>
                <a:ext cx="283" cy="5"/>
              </a:xfrm>
              <a:prstGeom prst="rect">
                <a:avLst/>
              </a:prstGeom>
              <a:solidFill>
                <a:srgbClr val="FF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Rectangle 75">
                <a:extLst>
                  <a:ext uri="{FF2B5EF4-FFF2-40B4-BE49-F238E27FC236}">
                    <a16:creationId xmlns:a16="http://schemas.microsoft.com/office/drawing/2014/main" id="{346C02A4-6597-4C64-94C2-699181E4B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23"/>
                <a:ext cx="283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76">
                <a:extLst>
                  <a:ext uri="{FF2B5EF4-FFF2-40B4-BE49-F238E27FC236}">
                    <a16:creationId xmlns:a16="http://schemas.microsoft.com/office/drawing/2014/main" id="{6E6046F4-A568-4474-87E1-DEEEC7C56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070"/>
                <a:ext cx="277" cy="157"/>
              </a:xfrm>
              <a:custGeom>
                <a:avLst/>
                <a:gdLst>
                  <a:gd name="T0" fmla="*/ 322 w 847"/>
                  <a:gd name="T1" fmla="*/ 479 h 479"/>
                  <a:gd name="T2" fmla="*/ 847 w 847"/>
                  <a:gd name="T3" fmla="*/ 181 h 479"/>
                  <a:gd name="T4" fmla="*/ 521 w 847"/>
                  <a:gd name="T5" fmla="*/ 0 h 479"/>
                  <a:gd name="T6" fmla="*/ 0 w 847"/>
                  <a:gd name="T7" fmla="*/ 295 h 479"/>
                  <a:gd name="T8" fmla="*/ 322 w 847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479">
                    <a:moveTo>
                      <a:pt x="322" y="479"/>
                    </a:moveTo>
                    <a:lnTo>
                      <a:pt x="847" y="181"/>
                    </a:lnTo>
                    <a:lnTo>
                      <a:pt x="521" y="0"/>
                    </a:lnTo>
                    <a:lnTo>
                      <a:pt x="0" y="295"/>
                    </a:lnTo>
                    <a:cubicBezTo>
                      <a:pt x="83" y="390"/>
                      <a:pt x="196" y="455"/>
                      <a:pt x="322" y="479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1" name="Picture 77">
                <a:extLst>
                  <a:ext uri="{FF2B5EF4-FFF2-40B4-BE49-F238E27FC236}">
                    <a16:creationId xmlns:a16="http://schemas.microsoft.com/office/drawing/2014/main" id="{E994D687-B90A-4DCF-9C5E-C1399E56B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" y="2165"/>
                <a:ext cx="115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4" name="Freeform 78">
                <a:extLst>
                  <a:ext uri="{FF2B5EF4-FFF2-40B4-BE49-F238E27FC236}">
                    <a16:creationId xmlns:a16="http://schemas.microsoft.com/office/drawing/2014/main" id="{3C3C0B8D-BBD6-47E7-B5FF-2EA234C02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166"/>
                <a:ext cx="106" cy="306"/>
              </a:xfrm>
              <a:custGeom>
                <a:avLst/>
                <a:gdLst>
                  <a:gd name="T0" fmla="*/ 322 w 322"/>
                  <a:gd name="T1" fmla="*/ 185 h 931"/>
                  <a:gd name="T2" fmla="*/ 0 w 322"/>
                  <a:gd name="T3" fmla="*/ 0 h 931"/>
                  <a:gd name="T4" fmla="*/ 0 w 322"/>
                  <a:gd name="T5" fmla="*/ 761 h 931"/>
                  <a:gd name="T6" fmla="*/ 322 w 322"/>
                  <a:gd name="T7" fmla="*/ 931 h 931"/>
                  <a:gd name="T8" fmla="*/ 322 w 322"/>
                  <a:gd name="T9" fmla="*/ 185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931">
                    <a:moveTo>
                      <a:pt x="322" y="185"/>
                    </a:moveTo>
                    <a:cubicBezTo>
                      <a:pt x="196" y="161"/>
                      <a:pt x="83" y="96"/>
                      <a:pt x="0" y="0"/>
                    </a:cubicBezTo>
                    <a:lnTo>
                      <a:pt x="0" y="761"/>
                    </a:lnTo>
                    <a:cubicBezTo>
                      <a:pt x="84" y="852"/>
                      <a:pt x="198" y="912"/>
                      <a:pt x="322" y="931"/>
                    </a:cubicBezTo>
                    <a:lnTo>
                      <a:pt x="322" y="185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3" name="Picture 79">
                <a:extLst>
                  <a:ext uri="{FF2B5EF4-FFF2-40B4-BE49-F238E27FC236}">
                    <a16:creationId xmlns:a16="http://schemas.microsoft.com/office/drawing/2014/main" id="{FB837897-4BB4-44CD-A95B-8DD8B080C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" y="2129"/>
                <a:ext cx="17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5" name="Freeform 80">
                <a:extLst>
                  <a:ext uri="{FF2B5EF4-FFF2-40B4-BE49-F238E27FC236}">
                    <a16:creationId xmlns:a16="http://schemas.microsoft.com/office/drawing/2014/main" id="{369C9559-5C01-4271-9870-FA0C469F3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2129"/>
                <a:ext cx="171" cy="342"/>
              </a:xfrm>
              <a:custGeom>
                <a:avLst/>
                <a:gdLst>
                  <a:gd name="T0" fmla="*/ 0 w 171"/>
                  <a:gd name="T1" fmla="*/ 98 h 342"/>
                  <a:gd name="T2" fmla="*/ 0 w 171"/>
                  <a:gd name="T3" fmla="*/ 342 h 342"/>
                  <a:gd name="T4" fmla="*/ 171 w 171"/>
                  <a:gd name="T5" fmla="*/ 245 h 342"/>
                  <a:gd name="T6" fmla="*/ 171 w 171"/>
                  <a:gd name="T7" fmla="*/ 0 h 342"/>
                  <a:gd name="T8" fmla="*/ 0 w 171"/>
                  <a:gd name="T9" fmla="*/ 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42">
                    <a:moveTo>
                      <a:pt x="0" y="98"/>
                    </a:moveTo>
                    <a:lnTo>
                      <a:pt x="0" y="342"/>
                    </a:lnTo>
                    <a:lnTo>
                      <a:pt x="171" y="245"/>
                    </a:lnTo>
                    <a:lnTo>
                      <a:pt x="171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81">
                <a:extLst>
                  <a:ext uri="{FF2B5EF4-FFF2-40B4-BE49-F238E27FC236}">
                    <a16:creationId xmlns:a16="http://schemas.microsoft.com/office/drawing/2014/main" id="{1CBBFF81-9B52-47A8-A6A6-E1605686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069"/>
                <a:ext cx="277" cy="403"/>
              </a:xfrm>
              <a:custGeom>
                <a:avLst/>
                <a:gdLst>
                  <a:gd name="T0" fmla="*/ 847 w 847"/>
                  <a:gd name="T1" fmla="*/ 182 h 1226"/>
                  <a:gd name="T2" fmla="*/ 521 w 847"/>
                  <a:gd name="T3" fmla="*/ 0 h 1226"/>
                  <a:gd name="T4" fmla="*/ 0 w 847"/>
                  <a:gd name="T5" fmla="*/ 296 h 1226"/>
                  <a:gd name="T6" fmla="*/ 0 w 847"/>
                  <a:gd name="T7" fmla="*/ 1056 h 1226"/>
                  <a:gd name="T8" fmla="*/ 322 w 847"/>
                  <a:gd name="T9" fmla="*/ 1226 h 1226"/>
                  <a:gd name="T10" fmla="*/ 847 w 847"/>
                  <a:gd name="T11" fmla="*/ 930 h 1226"/>
                  <a:gd name="T12" fmla="*/ 847 w 847"/>
                  <a:gd name="T13" fmla="*/ 18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7" h="1226">
                    <a:moveTo>
                      <a:pt x="847" y="182"/>
                    </a:moveTo>
                    <a:lnTo>
                      <a:pt x="521" y="0"/>
                    </a:lnTo>
                    <a:lnTo>
                      <a:pt x="0" y="296"/>
                    </a:lnTo>
                    <a:lnTo>
                      <a:pt x="0" y="1056"/>
                    </a:lnTo>
                    <a:cubicBezTo>
                      <a:pt x="84" y="1147"/>
                      <a:pt x="198" y="1207"/>
                      <a:pt x="322" y="1226"/>
                    </a:cubicBezTo>
                    <a:lnTo>
                      <a:pt x="847" y="930"/>
                    </a:lnTo>
                    <a:lnTo>
                      <a:pt x="847" y="18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6" name="Picture 82">
                <a:extLst>
                  <a:ext uri="{FF2B5EF4-FFF2-40B4-BE49-F238E27FC236}">
                    <a16:creationId xmlns:a16="http://schemas.microsoft.com/office/drawing/2014/main" id="{E8482DC2-0AAB-4D48-8C1C-BDAB37378C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2312"/>
                <a:ext cx="2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7" name="Freeform 83">
                <a:extLst>
                  <a:ext uri="{FF2B5EF4-FFF2-40B4-BE49-F238E27FC236}">
                    <a16:creationId xmlns:a16="http://schemas.microsoft.com/office/drawing/2014/main" id="{12509E04-06BE-48F3-88A4-407B02459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316"/>
                <a:ext cx="19" cy="25"/>
              </a:xfrm>
              <a:custGeom>
                <a:avLst/>
                <a:gdLst>
                  <a:gd name="T0" fmla="*/ 17 w 19"/>
                  <a:gd name="T1" fmla="*/ 10 h 25"/>
                  <a:gd name="T2" fmla="*/ 6 w 19"/>
                  <a:gd name="T3" fmla="*/ 2 h 25"/>
                  <a:gd name="T4" fmla="*/ 2 w 19"/>
                  <a:gd name="T5" fmla="*/ 16 h 25"/>
                  <a:gd name="T6" fmla="*/ 14 w 19"/>
                  <a:gd name="T7" fmla="*/ 23 h 25"/>
                  <a:gd name="T8" fmla="*/ 17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7" y="10"/>
                    </a:moveTo>
                    <a:cubicBezTo>
                      <a:pt x="15" y="4"/>
                      <a:pt x="10" y="0"/>
                      <a:pt x="6" y="2"/>
                    </a:cubicBezTo>
                    <a:cubicBezTo>
                      <a:pt x="1" y="4"/>
                      <a:pt x="0" y="10"/>
                      <a:pt x="2" y="16"/>
                    </a:cubicBezTo>
                    <a:cubicBezTo>
                      <a:pt x="4" y="21"/>
                      <a:pt x="9" y="25"/>
                      <a:pt x="14" y="23"/>
                    </a:cubicBezTo>
                    <a:cubicBezTo>
                      <a:pt x="18" y="22"/>
                      <a:pt x="19" y="16"/>
                      <a:pt x="17" y="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84">
                <a:extLst>
                  <a:ext uri="{FF2B5EF4-FFF2-40B4-BE49-F238E27FC236}">
                    <a16:creationId xmlns:a16="http://schemas.microsoft.com/office/drawing/2014/main" id="{F5C84B6E-B4DD-4F29-B0C3-96DF48D2E7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7" y="2368"/>
                <a:ext cx="71" cy="68"/>
              </a:xfrm>
              <a:custGeom>
                <a:avLst/>
                <a:gdLst>
                  <a:gd name="T0" fmla="*/ 0 w 217"/>
                  <a:gd name="T1" fmla="*/ 0 h 207"/>
                  <a:gd name="T2" fmla="*/ 217 w 217"/>
                  <a:gd name="T3" fmla="*/ 116 h 207"/>
                  <a:gd name="T4" fmla="*/ 0 w 217"/>
                  <a:gd name="T5" fmla="*/ 46 h 207"/>
                  <a:gd name="T6" fmla="*/ 217 w 217"/>
                  <a:gd name="T7" fmla="*/ 162 h 207"/>
                  <a:gd name="T8" fmla="*/ 0 w 217"/>
                  <a:gd name="T9" fmla="*/ 91 h 207"/>
                  <a:gd name="T10" fmla="*/ 217 w 217"/>
                  <a:gd name="T11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07">
                    <a:moveTo>
                      <a:pt x="0" y="0"/>
                    </a:moveTo>
                    <a:cubicBezTo>
                      <a:pt x="65" y="56"/>
                      <a:pt x="139" y="95"/>
                      <a:pt x="217" y="116"/>
                    </a:cubicBezTo>
                    <a:moveTo>
                      <a:pt x="0" y="46"/>
                    </a:moveTo>
                    <a:cubicBezTo>
                      <a:pt x="65" y="101"/>
                      <a:pt x="139" y="141"/>
                      <a:pt x="217" y="162"/>
                    </a:cubicBezTo>
                    <a:moveTo>
                      <a:pt x="0" y="91"/>
                    </a:moveTo>
                    <a:cubicBezTo>
                      <a:pt x="65" y="146"/>
                      <a:pt x="139" y="186"/>
                      <a:pt x="217" y="20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85">
                <a:extLst>
                  <a:ext uri="{FF2B5EF4-FFF2-40B4-BE49-F238E27FC236}">
                    <a16:creationId xmlns:a16="http://schemas.microsoft.com/office/drawing/2014/main" id="{35663001-6D4F-4FEF-A817-622577221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213"/>
                <a:ext cx="77" cy="45"/>
              </a:xfrm>
              <a:custGeom>
                <a:avLst/>
                <a:gdLst>
                  <a:gd name="T0" fmla="*/ 8 w 235"/>
                  <a:gd name="T1" fmla="*/ 20 h 137"/>
                  <a:gd name="T2" fmla="*/ 225 w 235"/>
                  <a:gd name="T3" fmla="*/ 137 h 137"/>
                  <a:gd name="T4" fmla="*/ 234 w 235"/>
                  <a:gd name="T5" fmla="*/ 124 h 137"/>
                  <a:gd name="T6" fmla="*/ 225 w 235"/>
                  <a:gd name="T7" fmla="*/ 115 h 137"/>
                  <a:gd name="T8" fmla="*/ 13 w 235"/>
                  <a:gd name="T9" fmla="*/ 3 h 137"/>
                  <a:gd name="T10" fmla="*/ 2 w 235"/>
                  <a:gd name="T11" fmla="*/ 3 h 137"/>
                  <a:gd name="T12" fmla="*/ 1 w 235"/>
                  <a:gd name="T13" fmla="*/ 9 h 137"/>
                  <a:gd name="T14" fmla="*/ 8 w 235"/>
                  <a:gd name="T15" fmla="*/ 2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137">
                    <a:moveTo>
                      <a:pt x="8" y="20"/>
                    </a:moveTo>
                    <a:cubicBezTo>
                      <a:pt x="71" y="75"/>
                      <a:pt x="145" y="114"/>
                      <a:pt x="225" y="137"/>
                    </a:cubicBezTo>
                    <a:cubicBezTo>
                      <a:pt x="231" y="135"/>
                      <a:pt x="235" y="129"/>
                      <a:pt x="234" y="124"/>
                    </a:cubicBezTo>
                    <a:cubicBezTo>
                      <a:pt x="233" y="119"/>
                      <a:pt x="230" y="116"/>
                      <a:pt x="225" y="115"/>
                    </a:cubicBezTo>
                    <a:cubicBezTo>
                      <a:pt x="147" y="94"/>
                      <a:pt x="74" y="56"/>
                      <a:pt x="13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1" y="4"/>
                      <a:pt x="0" y="7"/>
                      <a:pt x="1" y="9"/>
                    </a:cubicBezTo>
                    <a:cubicBezTo>
                      <a:pt x="1" y="13"/>
                      <a:pt x="4" y="18"/>
                      <a:pt x="8" y="2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86">
                <a:extLst>
                  <a:ext uri="{FF2B5EF4-FFF2-40B4-BE49-F238E27FC236}">
                    <a16:creationId xmlns:a16="http://schemas.microsoft.com/office/drawing/2014/main" id="{BC24E312-7033-402D-A0EE-8680CB2F4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213"/>
                <a:ext cx="77" cy="45"/>
              </a:xfrm>
              <a:custGeom>
                <a:avLst/>
                <a:gdLst>
                  <a:gd name="T0" fmla="*/ 3 w 77"/>
                  <a:gd name="T1" fmla="*/ 7 h 45"/>
                  <a:gd name="T2" fmla="*/ 74 w 77"/>
                  <a:gd name="T3" fmla="*/ 45 h 45"/>
                  <a:gd name="T4" fmla="*/ 77 w 77"/>
                  <a:gd name="T5" fmla="*/ 41 h 45"/>
                  <a:gd name="T6" fmla="*/ 74 w 77"/>
                  <a:gd name="T7" fmla="*/ 38 h 45"/>
                  <a:gd name="T8" fmla="*/ 5 w 77"/>
                  <a:gd name="T9" fmla="*/ 1 h 45"/>
                  <a:gd name="T10" fmla="*/ 1 w 77"/>
                  <a:gd name="T11" fmla="*/ 1 h 45"/>
                  <a:gd name="T12" fmla="*/ 1 w 77"/>
                  <a:gd name="T13" fmla="*/ 3 h 45"/>
                  <a:gd name="T14" fmla="*/ 3 w 77"/>
                  <a:gd name="T1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5">
                    <a:moveTo>
                      <a:pt x="3" y="7"/>
                    </a:moveTo>
                    <a:cubicBezTo>
                      <a:pt x="24" y="25"/>
                      <a:pt x="48" y="38"/>
                      <a:pt x="74" y="45"/>
                    </a:cubicBezTo>
                    <a:cubicBezTo>
                      <a:pt x="76" y="45"/>
                      <a:pt x="77" y="43"/>
                      <a:pt x="77" y="41"/>
                    </a:cubicBezTo>
                    <a:cubicBezTo>
                      <a:pt x="77" y="39"/>
                      <a:pt x="76" y="38"/>
                      <a:pt x="74" y="38"/>
                    </a:cubicBezTo>
                    <a:cubicBezTo>
                      <a:pt x="48" y="31"/>
                      <a:pt x="24" y="19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5"/>
                      <a:pt x="2" y="6"/>
                      <a:pt x="3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11" name="Picture 87">
                <a:extLst>
                  <a:ext uri="{FF2B5EF4-FFF2-40B4-BE49-F238E27FC236}">
                    <a16:creationId xmlns:a16="http://schemas.microsoft.com/office/drawing/2014/main" id="{169078A6-3A17-4443-8959-646E049950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2228"/>
                <a:ext cx="3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1" name="Freeform 88">
                <a:extLst>
                  <a:ext uri="{FF2B5EF4-FFF2-40B4-BE49-F238E27FC236}">
                    <a16:creationId xmlns:a16="http://schemas.microsoft.com/office/drawing/2014/main" id="{BB8AC109-321A-4150-8B0B-30560A594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31"/>
                <a:ext cx="24" cy="19"/>
              </a:xfrm>
              <a:custGeom>
                <a:avLst/>
                <a:gdLst>
                  <a:gd name="T0" fmla="*/ 24 w 24"/>
                  <a:gd name="T1" fmla="*/ 18 h 19"/>
                  <a:gd name="T2" fmla="*/ 3 w 24"/>
                  <a:gd name="T3" fmla="*/ 7 h 19"/>
                  <a:gd name="T4" fmla="*/ 15 w 24"/>
                  <a:gd name="T5" fmla="*/ 18 h 19"/>
                  <a:gd name="T6" fmla="*/ 24 w 24"/>
                  <a:gd name="T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9">
                    <a:moveTo>
                      <a:pt x="24" y="18"/>
                    </a:moveTo>
                    <a:cubicBezTo>
                      <a:pt x="20" y="5"/>
                      <a:pt x="10" y="0"/>
                      <a:pt x="3" y="7"/>
                    </a:cubicBezTo>
                    <a:cubicBezTo>
                      <a:pt x="0" y="12"/>
                      <a:pt x="6" y="17"/>
                      <a:pt x="15" y="18"/>
                    </a:cubicBezTo>
                    <a:cubicBezTo>
                      <a:pt x="18" y="19"/>
                      <a:pt x="21" y="19"/>
                      <a:pt x="24" y="18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13" name="Picture 89">
                <a:extLst>
                  <a:ext uri="{FF2B5EF4-FFF2-40B4-BE49-F238E27FC236}">
                    <a16:creationId xmlns:a16="http://schemas.microsoft.com/office/drawing/2014/main" id="{F95533BA-F183-451A-BE70-69382CA12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2239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4" name="Picture 90">
                <a:extLst>
                  <a:ext uri="{FF2B5EF4-FFF2-40B4-BE49-F238E27FC236}">
                    <a16:creationId xmlns:a16="http://schemas.microsoft.com/office/drawing/2014/main" id="{CFE3C942-A587-4BD9-8EC9-D34907D4C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2239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5" name="Picture 91">
                <a:extLst>
                  <a:ext uri="{FF2B5EF4-FFF2-40B4-BE49-F238E27FC236}">
                    <a16:creationId xmlns:a16="http://schemas.microsoft.com/office/drawing/2014/main" id="{9C7EF191-01B1-42AD-BA2E-2DB203A5D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2239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2" name="Freeform 92">
                <a:extLst>
                  <a:ext uri="{FF2B5EF4-FFF2-40B4-BE49-F238E27FC236}">
                    <a16:creationId xmlns:a16="http://schemas.microsoft.com/office/drawing/2014/main" id="{20428704-EAE0-4CD9-AA41-6C19AFF6E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44"/>
                <a:ext cx="71" cy="43"/>
              </a:xfrm>
              <a:custGeom>
                <a:avLst/>
                <a:gdLst>
                  <a:gd name="T0" fmla="*/ 0 w 217"/>
                  <a:gd name="T1" fmla="*/ 15 h 131"/>
                  <a:gd name="T2" fmla="*/ 217 w 217"/>
                  <a:gd name="T3" fmla="*/ 131 h 131"/>
                  <a:gd name="T4" fmla="*/ 217 w 217"/>
                  <a:gd name="T5" fmla="*/ 116 h 131"/>
                  <a:gd name="T6" fmla="*/ 0 w 217"/>
                  <a:gd name="T7" fmla="*/ 0 h 131"/>
                  <a:gd name="T8" fmla="*/ 0 w 217"/>
                  <a:gd name="T9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31">
                    <a:moveTo>
                      <a:pt x="0" y="15"/>
                    </a:moveTo>
                    <a:cubicBezTo>
                      <a:pt x="62" y="70"/>
                      <a:pt x="137" y="109"/>
                      <a:pt x="217" y="131"/>
                    </a:cubicBezTo>
                    <a:lnTo>
                      <a:pt x="217" y="116"/>
                    </a:lnTo>
                    <a:cubicBezTo>
                      <a:pt x="137" y="93"/>
                      <a:pt x="63" y="53"/>
                      <a:pt x="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93">
                <a:extLst>
                  <a:ext uri="{FF2B5EF4-FFF2-40B4-BE49-F238E27FC236}">
                    <a16:creationId xmlns:a16="http://schemas.microsoft.com/office/drawing/2014/main" id="{DB7D073B-B083-4BDC-8AD7-E25937FAF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40"/>
                <a:ext cx="71" cy="58"/>
              </a:xfrm>
              <a:custGeom>
                <a:avLst/>
                <a:gdLst>
                  <a:gd name="T0" fmla="*/ 0 w 217"/>
                  <a:gd name="T1" fmla="*/ 0 h 176"/>
                  <a:gd name="T2" fmla="*/ 0 w 217"/>
                  <a:gd name="T3" fmla="*/ 59 h 176"/>
                  <a:gd name="T4" fmla="*/ 217 w 217"/>
                  <a:gd name="T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0" y="0"/>
                    </a:moveTo>
                    <a:lnTo>
                      <a:pt x="0" y="59"/>
                    </a:lnTo>
                    <a:cubicBezTo>
                      <a:pt x="63" y="113"/>
                      <a:pt x="137" y="152"/>
                      <a:pt x="217" y="17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94">
                <a:extLst>
                  <a:ext uri="{FF2B5EF4-FFF2-40B4-BE49-F238E27FC236}">
                    <a16:creationId xmlns:a16="http://schemas.microsoft.com/office/drawing/2014/main" id="{70B115D8-13BB-4BB4-9B74-8993F44AF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41"/>
                <a:ext cx="71" cy="57"/>
              </a:xfrm>
              <a:custGeom>
                <a:avLst/>
                <a:gdLst>
                  <a:gd name="T0" fmla="*/ 217 w 217"/>
                  <a:gd name="T1" fmla="*/ 176 h 176"/>
                  <a:gd name="T2" fmla="*/ 217 w 217"/>
                  <a:gd name="T3" fmla="*/ 117 h 176"/>
                  <a:gd name="T4" fmla="*/ 0 w 217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217" y="176"/>
                    </a:moveTo>
                    <a:lnTo>
                      <a:pt x="217" y="117"/>
                    </a:lnTo>
                    <a:cubicBezTo>
                      <a:pt x="138" y="93"/>
                      <a:pt x="64" y="5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Rectangle 95">
                <a:extLst>
                  <a:ext uri="{FF2B5EF4-FFF2-40B4-BE49-F238E27FC236}">
                    <a16:creationId xmlns:a16="http://schemas.microsoft.com/office/drawing/2014/main" id="{7BE9CF52-8C61-445A-8BF2-E826FB07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798"/>
                <a:ext cx="283" cy="10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Rectangle 96">
                <a:extLst>
                  <a:ext uri="{FF2B5EF4-FFF2-40B4-BE49-F238E27FC236}">
                    <a16:creationId xmlns:a16="http://schemas.microsoft.com/office/drawing/2014/main" id="{75FDEC38-E8E1-418D-9A3C-3F3E3FC0F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08"/>
                <a:ext cx="283" cy="6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Rectangle 97">
                <a:extLst>
                  <a:ext uri="{FF2B5EF4-FFF2-40B4-BE49-F238E27FC236}">
                    <a16:creationId xmlns:a16="http://schemas.microsoft.com/office/drawing/2014/main" id="{5164B2C0-DEEC-4FE0-B2E5-86D7A325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14"/>
                <a:ext cx="283" cy="5"/>
              </a:xfrm>
              <a:prstGeom prst="rect">
                <a:avLst/>
              </a:prstGeom>
              <a:solidFill>
                <a:srgbClr val="E2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Rectangle 98">
                <a:extLst>
                  <a:ext uri="{FF2B5EF4-FFF2-40B4-BE49-F238E27FC236}">
                    <a16:creationId xmlns:a16="http://schemas.microsoft.com/office/drawing/2014/main" id="{C6AB3E9C-FE28-456B-A5E8-F5A19E70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19"/>
                <a:ext cx="283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Rectangle 99">
                <a:extLst>
                  <a:ext uri="{FF2B5EF4-FFF2-40B4-BE49-F238E27FC236}">
                    <a16:creationId xmlns:a16="http://schemas.microsoft.com/office/drawing/2014/main" id="{4B87B366-4DED-443F-AAC3-89E6D986B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24"/>
                <a:ext cx="283" cy="5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Rectangle 100">
                <a:extLst>
                  <a:ext uri="{FF2B5EF4-FFF2-40B4-BE49-F238E27FC236}">
                    <a16:creationId xmlns:a16="http://schemas.microsoft.com/office/drawing/2014/main" id="{38BB0965-04DA-41EB-B317-F66BF01FB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29"/>
                <a:ext cx="283" cy="6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Rectangle 101">
                <a:extLst>
                  <a:ext uri="{FF2B5EF4-FFF2-40B4-BE49-F238E27FC236}">
                    <a16:creationId xmlns:a16="http://schemas.microsoft.com/office/drawing/2014/main" id="{9469075E-B75D-4E60-850C-35D76232B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35"/>
                <a:ext cx="283" cy="5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Rectangle 102">
                <a:extLst>
                  <a:ext uri="{FF2B5EF4-FFF2-40B4-BE49-F238E27FC236}">
                    <a16:creationId xmlns:a16="http://schemas.microsoft.com/office/drawing/2014/main" id="{A7038288-A004-4D45-AAE7-C8A0C97F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40"/>
                <a:ext cx="283" cy="5"/>
              </a:xfrm>
              <a:prstGeom prst="rect">
                <a:avLst/>
              </a:prstGeom>
              <a:solidFill>
                <a:srgbClr val="E6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Rectangle 103">
                <a:extLst>
                  <a:ext uri="{FF2B5EF4-FFF2-40B4-BE49-F238E27FC236}">
                    <a16:creationId xmlns:a16="http://schemas.microsoft.com/office/drawing/2014/main" id="{BF7655CB-B9F7-42FB-AE1F-A8FF3001D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45"/>
                <a:ext cx="283" cy="5"/>
              </a:xfrm>
              <a:prstGeom prst="rect">
                <a:avLst/>
              </a:prstGeom>
              <a:solidFill>
                <a:srgbClr val="E7E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Rectangle 104">
                <a:extLst>
                  <a:ext uri="{FF2B5EF4-FFF2-40B4-BE49-F238E27FC236}">
                    <a16:creationId xmlns:a16="http://schemas.microsoft.com/office/drawing/2014/main" id="{BC67423D-E276-482E-8E4F-B8DD4F7F8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50"/>
                <a:ext cx="283" cy="6"/>
              </a:xfrm>
              <a:prstGeom prst="rect">
                <a:avLst/>
              </a:prstGeom>
              <a:solidFill>
                <a:srgbClr val="E8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Rectangle 105">
                <a:extLst>
                  <a:ext uri="{FF2B5EF4-FFF2-40B4-BE49-F238E27FC236}">
                    <a16:creationId xmlns:a16="http://schemas.microsoft.com/office/drawing/2014/main" id="{7A6A7187-7395-4D70-8073-CE3A724DD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56"/>
                <a:ext cx="283" cy="5"/>
              </a:xfrm>
              <a:prstGeom prst="rect">
                <a:avLst/>
              </a:prstGeom>
              <a:solidFill>
                <a:srgbClr val="EAE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Rectangle 106">
                <a:extLst>
                  <a:ext uri="{FF2B5EF4-FFF2-40B4-BE49-F238E27FC236}">
                    <a16:creationId xmlns:a16="http://schemas.microsoft.com/office/drawing/2014/main" id="{67C8EF43-344E-47E4-A273-4F258C073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61"/>
                <a:ext cx="283" cy="5"/>
              </a:xfrm>
              <a:prstGeom prst="rect">
                <a:avLst/>
              </a:prstGeom>
              <a:solidFill>
                <a:srgbClr val="EB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Rectangle 107">
                <a:extLst>
                  <a:ext uri="{FF2B5EF4-FFF2-40B4-BE49-F238E27FC236}">
                    <a16:creationId xmlns:a16="http://schemas.microsoft.com/office/drawing/2014/main" id="{0EFE9BEB-30C1-4E18-80E1-073F59FDA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66"/>
                <a:ext cx="283" cy="5"/>
              </a:xfrm>
              <a:prstGeom prst="rect">
                <a:avLst/>
              </a:prstGeom>
              <a:solidFill>
                <a:srgbClr val="ED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Rectangle 108">
                <a:extLst>
                  <a:ext uri="{FF2B5EF4-FFF2-40B4-BE49-F238E27FC236}">
                    <a16:creationId xmlns:a16="http://schemas.microsoft.com/office/drawing/2014/main" id="{13808792-FA77-43CE-A2B6-169FDA024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71"/>
                <a:ext cx="283" cy="6"/>
              </a:xfrm>
              <a:prstGeom prst="rect">
                <a:avLst/>
              </a:prstGeom>
              <a:solidFill>
                <a:srgbClr val="EFE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Rectangle 109">
                <a:extLst>
                  <a:ext uri="{FF2B5EF4-FFF2-40B4-BE49-F238E27FC236}">
                    <a16:creationId xmlns:a16="http://schemas.microsoft.com/office/drawing/2014/main" id="{140F769E-418B-4050-B984-C6E3FC1D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77"/>
                <a:ext cx="283" cy="5"/>
              </a:xfrm>
              <a:prstGeom prst="rect">
                <a:avLst/>
              </a:prstGeom>
              <a:solidFill>
                <a:srgbClr val="F0EC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110">
                <a:extLst>
                  <a:ext uri="{FF2B5EF4-FFF2-40B4-BE49-F238E27FC236}">
                    <a16:creationId xmlns:a16="http://schemas.microsoft.com/office/drawing/2014/main" id="{556BC85B-4AB7-4861-AE10-ADE438968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82"/>
                <a:ext cx="283" cy="5"/>
              </a:xfrm>
              <a:prstGeom prst="rect">
                <a:avLst/>
              </a:prstGeom>
              <a:solidFill>
                <a:srgbClr val="F2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111">
                <a:extLst>
                  <a:ext uri="{FF2B5EF4-FFF2-40B4-BE49-F238E27FC236}">
                    <a16:creationId xmlns:a16="http://schemas.microsoft.com/office/drawing/2014/main" id="{8F3A5950-F084-4E43-B970-57F45E1E3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87"/>
                <a:ext cx="283" cy="5"/>
              </a:xfrm>
              <a:prstGeom prst="rect">
                <a:avLst/>
              </a:prstGeom>
              <a:solidFill>
                <a:srgbClr val="F4F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112">
                <a:extLst>
                  <a:ext uri="{FF2B5EF4-FFF2-40B4-BE49-F238E27FC236}">
                    <a16:creationId xmlns:a16="http://schemas.microsoft.com/office/drawing/2014/main" id="{5418B989-D8A5-4E6A-8BC6-38B2623BB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92"/>
                <a:ext cx="283" cy="6"/>
              </a:xfrm>
              <a:prstGeom prst="rect">
                <a:avLst/>
              </a:prstGeom>
              <a:solidFill>
                <a:srgbClr val="F5F2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113">
                <a:extLst>
                  <a:ext uri="{FF2B5EF4-FFF2-40B4-BE49-F238E27FC236}">
                    <a16:creationId xmlns:a16="http://schemas.microsoft.com/office/drawing/2014/main" id="{BBD47F36-C1BB-4BC5-9C73-4EDA04D24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898"/>
                <a:ext cx="283" cy="5"/>
              </a:xfrm>
              <a:prstGeom prst="rect">
                <a:avLst/>
              </a:prstGeom>
              <a:solidFill>
                <a:srgbClr val="F7F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114">
                <a:extLst>
                  <a:ext uri="{FF2B5EF4-FFF2-40B4-BE49-F238E27FC236}">
                    <a16:creationId xmlns:a16="http://schemas.microsoft.com/office/drawing/2014/main" id="{B6A7F10E-AE4A-46A2-BA18-D9FF88333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03"/>
                <a:ext cx="283" cy="5"/>
              </a:xfrm>
              <a:prstGeom prst="rect">
                <a:avLst/>
              </a:prstGeom>
              <a:solidFill>
                <a:srgbClr val="F8F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115">
                <a:extLst>
                  <a:ext uri="{FF2B5EF4-FFF2-40B4-BE49-F238E27FC236}">
                    <a16:creationId xmlns:a16="http://schemas.microsoft.com/office/drawing/2014/main" id="{605B4BC6-ABCB-47BB-AC20-2A646F937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08"/>
                <a:ext cx="283" cy="5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Rectangle 116">
                <a:extLst>
                  <a:ext uri="{FF2B5EF4-FFF2-40B4-BE49-F238E27FC236}">
                    <a16:creationId xmlns:a16="http://schemas.microsoft.com/office/drawing/2014/main" id="{C527ED80-6F55-4A77-82EF-78EF57AB2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13"/>
                <a:ext cx="283" cy="6"/>
              </a:xfrm>
              <a:prstGeom prst="rect">
                <a:avLst/>
              </a:prstGeom>
              <a:solidFill>
                <a:srgbClr val="FA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117">
                <a:extLst>
                  <a:ext uri="{FF2B5EF4-FFF2-40B4-BE49-F238E27FC236}">
                    <a16:creationId xmlns:a16="http://schemas.microsoft.com/office/drawing/2014/main" id="{F298FDD4-20DC-4717-A43F-79BFB60EE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19"/>
                <a:ext cx="283" cy="5"/>
              </a:xfrm>
              <a:prstGeom prst="rect">
                <a:avLst/>
              </a:prstGeom>
              <a:solidFill>
                <a:srgbClr val="FBFA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118">
                <a:extLst>
                  <a:ext uri="{FF2B5EF4-FFF2-40B4-BE49-F238E27FC236}">
                    <a16:creationId xmlns:a16="http://schemas.microsoft.com/office/drawing/2014/main" id="{A0A8AD28-A1F0-48FA-853B-3FF24D142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24"/>
                <a:ext cx="283" cy="5"/>
              </a:xfrm>
              <a:prstGeom prst="rect">
                <a:avLst/>
              </a:prstGeom>
              <a:solidFill>
                <a:srgbClr val="FC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Rectangle 119">
                <a:extLst>
                  <a:ext uri="{FF2B5EF4-FFF2-40B4-BE49-F238E27FC236}">
                    <a16:creationId xmlns:a16="http://schemas.microsoft.com/office/drawing/2014/main" id="{120FBB94-F3F5-499F-91E3-84702D996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29"/>
                <a:ext cx="283" cy="5"/>
              </a:xfrm>
              <a:prstGeom prst="rect">
                <a:avLst/>
              </a:prstGeom>
              <a:solidFill>
                <a:srgbClr val="FD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120">
                <a:extLst>
                  <a:ext uri="{FF2B5EF4-FFF2-40B4-BE49-F238E27FC236}">
                    <a16:creationId xmlns:a16="http://schemas.microsoft.com/office/drawing/2014/main" id="{DA0A0BB7-9072-483D-93FD-B193C7353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34"/>
                <a:ext cx="283" cy="6"/>
              </a:xfrm>
              <a:prstGeom prst="rect">
                <a:avLst/>
              </a:prstGeom>
              <a:solidFill>
                <a:srgbClr val="FD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Rectangle 121">
                <a:extLst>
                  <a:ext uri="{FF2B5EF4-FFF2-40B4-BE49-F238E27FC236}">
                    <a16:creationId xmlns:a16="http://schemas.microsoft.com/office/drawing/2014/main" id="{180ECC5A-5327-4C0A-9141-032814831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40"/>
                <a:ext cx="283" cy="5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Rectangle 122">
                <a:extLst>
                  <a:ext uri="{FF2B5EF4-FFF2-40B4-BE49-F238E27FC236}">
                    <a16:creationId xmlns:a16="http://schemas.microsoft.com/office/drawing/2014/main" id="{08B5A451-4367-474F-A758-CC278F4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45"/>
                <a:ext cx="28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Rectangle 123">
                <a:extLst>
                  <a:ext uri="{FF2B5EF4-FFF2-40B4-BE49-F238E27FC236}">
                    <a16:creationId xmlns:a16="http://schemas.microsoft.com/office/drawing/2014/main" id="{56081954-6337-488B-8110-9F6E1BDBC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50"/>
                <a:ext cx="283" cy="5"/>
              </a:xfrm>
              <a:prstGeom prst="rect">
                <a:avLst/>
              </a:prstGeom>
              <a:solidFill>
                <a:srgbClr val="FF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Rectangle 124">
                <a:extLst>
                  <a:ext uri="{FF2B5EF4-FFF2-40B4-BE49-F238E27FC236}">
                    <a16:creationId xmlns:a16="http://schemas.microsoft.com/office/drawing/2014/main" id="{43A05999-3A3F-44D4-A5AB-F4CE5C6B1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1955"/>
                <a:ext cx="283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25">
                <a:extLst>
                  <a:ext uri="{FF2B5EF4-FFF2-40B4-BE49-F238E27FC236}">
                    <a16:creationId xmlns:a16="http://schemas.microsoft.com/office/drawing/2014/main" id="{EE27BCDA-936F-4733-86D4-949497795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01"/>
                <a:ext cx="277" cy="158"/>
              </a:xfrm>
              <a:custGeom>
                <a:avLst/>
                <a:gdLst>
                  <a:gd name="T0" fmla="*/ 322 w 847"/>
                  <a:gd name="T1" fmla="*/ 480 h 480"/>
                  <a:gd name="T2" fmla="*/ 847 w 847"/>
                  <a:gd name="T3" fmla="*/ 182 h 480"/>
                  <a:gd name="T4" fmla="*/ 521 w 847"/>
                  <a:gd name="T5" fmla="*/ 0 h 480"/>
                  <a:gd name="T6" fmla="*/ 0 w 847"/>
                  <a:gd name="T7" fmla="*/ 296 h 480"/>
                  <a:gd name="T8" fmla="*/ 322 w 847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480">
                    <a:moveTo>
                      <a:pt x="322" y="480"/>
                    </a:moveTo>
                    <a:lnTo>
                      <a:pt x="847" y="182"/>
                    </a:lnTo>
                    <a:lnTo>
                      <a:pt x="521" y="0"/>
                    </a:lnTo>
                    <a:lnTo>
                      <a:pt x="0" y="296"/>
                    </a:lnTo>
                    <a:cubicBezTo>
                      <a:pt x="83" y="391"/>
                      <a:pt x="196" y="456"/>
                      <a:pt x="322" y="48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50" name="Picture 126">
                <a:extLst>
                  <a:ext uri="{FF2B5EF4-FFF2-40B4-BE49-F238E27FC236}">
                    <a16:creationId xmlns:a16="http://schemas.microsoft.com/office/drawing/2014/main" id="{87D5C532-ABFB-4158-84FF-3DAAFF22C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" y="1898"/>
                <a:ext cx="115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7" name="Freeform 127">
                <a:extLst>
                  <a:ext uri="{FF2B5EF4-FFF2-40B4-BE49-F238E27FC236}">
                    <a16:creationId xmlns:a16="http://schemas.microsoft.com/office/drawing/2014/main" id="{F848B4F7-A11F-4EF6-90F5-1C6DA673C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98"/>
                <a:ext cx="106" cy="306"/>
              </a:xfrm>
              <a:custGeom>
                <a:avLst/>
                <a:gdLst>
                  <a:gd name="T0" fmla="*/ 322 w 322"/>
                  <a:gd name="T1" fmla="*/ 185 h 931"/>
                  <a:gd name="T2" fmla="*/ 0 w 322"/>
                  <a:gd name="T3" fmla="*/ 0 h 931"/>
                  <a:gd name="T4" fmla="*/ 0 w 322"/>
                  <a:gd name="T5" fmla="*/ 761 h 931"/>
                  <a:gd name="T6" fmla="*/ 322 w 322"/>
                  <a:gd name="T7" fmla="*/ 931 h 931"/>
                  <a:gd name="T8" fmla="*/ 322 w 322"/>
                  <a:gd name="T9" fmla="*/ 185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931">
                    <a:moveTo>
                      <a:pt x="322" y="185"/>
                    </a:moveTo>
                    <a:cubicBezTo>
                      <a:pt x="196" y="161"/>
                      <a:pt x="83" y="96"/>
                      <a:pt x="0" y="0"/>
                    </a:cubicBezTo>
                    <a:lnTo>
                      <a:pt x="0" y="761"/>
                    </a:lnTo>
                    <a:cubicBezTo>
                      <a:pt x="84" y="852"/>
                      <a:pt x="198" y="912"/>
                      <a:pt x="322" y="931"/>
                    </a:cubicBezTo>
                    <a:lnTo>
                      <a:pt x="322" y="185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52" name="Picture 128">
                <a:extLst>
                  <a:ext uri="{FF2B5EF4-FFF2-40B4-BE49-F238E27FC236}">
                    <a16:creationId xmlns:a16="http://schemas.microsoft.com/office/drawing/2014/main" id="{808FBB3D-21A6-4F3B-909E-3B22697B6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" y="1861"/>
                <a:ext cx="17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8" name="Freeform 129">
                <a:extLst>
                  <a:ext uri="{FF2B5EF4-FFF2-40B4-BE49-F238E27FC236}">
                    <a16:creationId xmlns:a16="http://schemas.microsoft.com/office/drawing/2014/main" id="{868E5587-C150-46F0-A322-46E832891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861"/>
                <a:ext cx="171" cy="342"/>
              </a:xfrm>
              <a:custGeom>
                <a:avLst/>
                <a:gdLst>
                  <a:gd name="T0" fmla="*/ 0 w 171"/>
                  <a:gd name="T1" fmla="*/ 98 h 342"/>
                  <a:gd name="T2" fmla="*/ 0 w 171"/>
                  <a:gd name="T3" fmla="*/ 342 h 342"/>
                  <a:gd name="T4" fmla="*/ 171 w 171"/>
                  <a:gd name="T5" fmla="*/ 246 h 342"/>
                  <a:gd name="T6" fmla="*/ 171 w 171"/>
                  <a:gd name="T7" fmla="*/ 0 h 342"/>
                  <a:gd name="T8" fmla="*/ 0 w 171"/>
                  <a:gd name="T9" fmla="*/ 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42">
                    <a:moveTo>
                      <a:pt x="0" y="98"/>
                    </a:moveTo>
                    <a:lnTo>
                      <a:pt x="0" y="342"/>
                    </a:lnTo>
                    <a:lnTo>
                      <a:pt x="171" y="246"/>
                    </a:lnTo>
                    <a:lnTo>
                      <a:pt x="171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30">
                <a:extLst>
                  <a:ext uri="{FF2B5EF4-FFF2-40B4-BE49-F238E27FC236}">
                    <a16:creationId xmlns:a16="http://schemas.microsoft.com/office/drawing/2014/main" id="{429DC244-81B7-4D82-8CBD-103511F09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01"/>
                <a:ext cx="277" cy="403"/>
              </a:xfrm>
              <a:custGeom>
                <a:avLst/>
                <a:gdLst>
                  <a:gd name="T0" fmla="*/ 847 w 847"/>
                  <a:gd name="T1" fmla="*/ 182 h 1226"/>
                  <a:gd name="T2" fmla="*/ 521 w 847"/>
                  <a:gd name="T3" fmla="*/ 0 h 1226"/>
                  <a:gd name="T4" fmla="*/ 0 w 847"/>
                  <a:gd name="T5" fmla="*/ 296 h 1226"/>
                  <a:gd name="T6" fmla="*/ 0 w 847"/>
                  <a:gd name="T7" fmla="*/ 1056 h 1226"/>
                  <a:gd name="T8" fmla="*/ 322 w 847"/>
                  <a:gd name="T9" fmla="*/ 1226 h 1226"/>
                  <a:gd name="T10" fmla="*/ 847 w 847"/>
                  <a:gd name="T11" fmla="*/ 930 h 1226"/>
                  <a:gd name="T12" fmla="*/ 847 w 847"/>
                  <a:gd name="T13" fmla="*/ 18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7" h="1226">
                    <a:moveTo>
                      <a:pt x="847" y="182"/>
                    </a:moveTo>
                    <a:lnTo>
                      <a:pt x="521" y="0"/>
                    </a:lnTo>
                    <a:lnTo>
                      <a:pt x="0" y="296"/>
                    </a:lnTo>
                    <a:lnTo>
                      <a:pt x="0" y="1056"/>
                    </a:lnTo>
                    <a:cubicBezTo>
                      <a:pt x="84" y="1147"/>
                      <a:pt x="198" y="1207"/>
                      <a:pt x="322" y="1226"/>
                    </a:cubicBezTo>
                    <a:lnTo>
                      <a:pt x="847" y="930"/>
                    </a:lnTo>
                    <a:lnTo>
                      <a:pt x="847" y="18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55" name="Picture 131">
                <a:extLst>
                  <a:ext uri="{FF2B5EF4-FFF2-40B4-BE49-F238E27FC236}">
                    <a16:creationId xmlns:a16="http://schemas.microsoft.com/office/drawing/2014/main" id="{0AB57085-0A50-4A68-9037-A260CD8D0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2045"/>
                <a:ext cx="26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0" name="Freeform 132">
                <a:extLst>
                  <a:ext uri="{FF2B5EF4-FFF2-40B4-BE49-F238E27FC236}">
                    <a16:creationId xmlns:a16="http://schemas.microsoft.com/office/drawing/2014/main" id="{B46F02A1-0313-42AB-B46C-36AC8BF74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048"/>
                <a:ext cx="19" cy="25"/>
              </a:xfrm>
              <a:custGeom>
                <a:avLst/>
                <a:gdLst>
                  <a:gd name="T0" fmla="*/ 17 w 19"/>
                  <a:gd name="T1" fmla="*/ 10 h 25"/>
                  <a:gd name="T2" fmla="*/ 6 w 19"/>
                  <a:gd name="T3" fmla="*/ 2 h 25"/>
                  <a:gd name="T4" fmla="*/ 2 w 19"/>
                  <a:gd name="T5" fmla="*/ 16 h 25"/>
                  <a:gd name="T6" fmla="*/ 14 w 19"/>
                  <a:gd name="T7" fmla="*/ 23 h 25"/>
                  <a:gd name="T8" fmla="*/ 17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7" y="10"/>
                    </a:moveTo>
                    <a:cubicBezTo>
                      <a:pt x="15" y="4"/>
                      <a:pt x="10" y="0"/>
                      <a:pt x="6" y="2"/>
                    </a:cubicBezTo>
                    <a:cubicBezTo>
                      <a:pt x="1" y="3"/>
                      <a:pt x="0" y="10"/>
                      <a:pt x="2" y="16"/>
                    </a:cubicBezTo>
                    <a:cubicBezTo>
                      <a:pt x="4" y="21"/>
                      <a:pt x="9" y="25"/>
                      <a:pt x="14" y="23"/>
                    </a:cubicBezTo>
                    <a:cubicBezTo>
                      <a:pt x="18" y="22"/>
                      <a:pt x="19" y="16"/>
                      <a:pt x="17" y="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33">
                <a:extLst>
                  <a:ext uri="{FF2B5EF4-FFF2-40B4-BE49-F238E27FC236}">
                    <a16:creationId xmlns:a16="http://schemas.microsoft.com/office/drawing/2014/main" id="{185167F3-63BD-4CDD-9C2D-54B298583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7" y="2100"/>
                <a:ext cx="71" cy="68"/>
              </a:xfrm>
              <a:custGeom>
                <a:avLst/>
                <a:gdLst>
                  <a:gd name="T0" fmla="*/ 0 w 217"/>
                  <a:gd name="T1" fmla="*/ 0 h 207"/>
                  <a:gd name="T2" fmla="*/ 217 w 217"/>
                  <a:gd name="T3" fmla="*/ 116 h 207"/>
                  <a:gd name="T4" fmla="*/ 0 w 217"/>
                  <a:gd name="T5" fmla="*/ 46 h 207"/>
                  <a:gd name="T6" fmla="*/ 217 w 217"/>
                  <a:gd name="T7" fmla="*/ 162 h 207"/>
                  <a:gd name="T8" fmla="*/ 0 w 217"/>
                  <a:gd name="T9" fmla="*/ 91 h 207"/>
                  <a:gd name="T10" fmla="*/ 217 w 217"/>
                  <a:gd name="T11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07">
                    <a:moveTo>
                      <a:pt x="0" y="0"/>
                    </a:moveTo>
                    <a:cubicBezTo>
                      <a:pt x="65" y="56"/>
                      <a:pt x="139" y="95"/>
                      <a:pt x="217" y="116"/>
                    </a:cubicBezTo>
                    <a:moveTo>
                      <a:pt x="0" y="46"/>
                    </a:moveTo>
                    <a:cubicBezTo>
                      <a:pt x="65" y="101"/>
                      <a:pt x="139" y="141"/>
                      <a:pt x="217" y="162"/>
                    </a:cubicBezTo>
                    <a:moveTo>
                      <a:pt x="0" y="91"/>
                    </a:moveTo>
                    <a:cubicBezTo>
                      <a:pt x="65" y="146"/>
                      <a:pt x="139" y="186"/>
                      <a:pt x="217" y="20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34">
                <a:extLst>
                  <a:ext uri="{FF2B5EF4-FFF2-40B4-BE49-F238E27FC236}">
                    <a16:creationId xmlns:a16="http://schemas.microsoft.com/office/drawing/2014/main" id="{E5D164BB-EB2C-4015-B763-DA4DFC219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946"/>
                <a:ext cx="77" cy="44"/>
              </a:xfrm>
              <a:custGeom>
                <a:avLst/>
                <a:gdLst>
                  <a:gd name="T0" fmla="*/ 8 w 235"/>
                  <a:gd name="T1" fmla="*/ 20 h 136"/>
                  <a:gd name="T2" fmla="*/ 225 w 235"/>
                  <a:gd name="T3" fmla="*/ 136 h 136"/>
                  <a:gd name="T4" fmla="*/ 234 w 235"/>
                  <a:gd name="T5" fmla="*/ 124 h 136"/>
                  <a:gd name="T6" fmla="*/ 225 w 235"/>
                  <a:gd name="T7" fmla="*/ 115 h 136"/>
                  <a:gd name="T8" fmla="*/ 13 w 235"/>
                  <a:gd name="T9" fmla="*/ 3 h 136"/>
                  <a:gd name="T10" fmla="*/ 2 w 235"/>
                  <a:gd name="T11" fmla="*/ 3 h 136"/>
                  <a:gd name="T12" fmla="*/ 1 w 235"/>
                  <a:gd name="T13" fmla="*/ 8 h 136"/>
                  <a:gd name="T14" fmla="*/ 8 w 235"/>
                  <a:gd name="T15" fmla="*/ 2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136">
                    <a:moveTo>
                      <a:pt x="8" y="20"/>
                    </a:moveTo>
                    <a:cubicBezTo>
                      <a:pt x="71" y="75"/>
                      <a:pt x="145" y="114"/>
                      <a:pt x="225" y="136"/>
                    </a:cubicBezTo>
                    <a:cubicBezTo>
                      <a:pt x="231" y="135"/>
                      <a:pt x="235" y="129"/>
                      <a:pt x="234" y="124"/>
                    </a:cubicBezTo>
                    <a:cubicBezTo>
                      <a:pt x="233" y="119"/>
                      <a:pt x="230" y="116"/>
                      <a:pt x="225" y="115"/>
                    </a:cubicBezTo>
                    <a:cubicBezTo>
                      <a:pt x="147" y="94"/>
                      <a:pt x="74" y="56"/>
                      <a:pt x="13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1" y="4"/>
                      <a:pt x="0" y="6"/>
                      <a:pt x="1" y="8"/>
                    </a:cubicBezTo>
                    <a:cubicBezTo>
                      <a:pt x="1" y="13"/>
                      <a:pt x="4" y="18"/>
                      <a:pt x="8" y="2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35">
                <a:extLst>
                  <a:ext uri="{FF2B5EF4-FFF2-40B4-BE49-F238E27FC236}">
                    <a16:creationId xmlns:a16="http://schemas.microsoft.com/office/drawing/2014/main" id="{118F0385-B53B-48ED-BA37-F9904F5C4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945"/>
                <a:ext cx="77" cy="45"/>
              </a:xfrm>
              <a:custGeom>
                <a:avLst/>
                <a:gdLst>
                  <a:gd name="T0" fmla="*/ 3 w 77"/>
                  <a:gd name="T1" fmla="*/ 7 h 45"/>
                  <a:gd name="T2" fmla="*/ 74 w 77"/>
                  <a:gd name="T3" fmla="*/ 45 h 45"/>
                  <a:gd name="T4" fmla="*/ 77 w 77"/>
                  <a:gd name="T5" fmla="*/ 41 h 45"/>
                  <a:gd name="T6" fmla="*/ 74 w 77"/>
                  <a:gd name="T7" fmla="*/ 38 h 45"/>
                  <a:gd name="T8" fmla="*/ 5 w 77"/>
                  <a:gd name="T9" fmla="*/ 1 h 45"/>
                  <a:gd name="T10" fmla="*/ 1 w 77"/>
                  <a:gd name="T11" fmla="*/ 1 h 45"/>
                  <a:gd name="T12" fmla="*/ 1 w 77"/>
                  <a:gd name="T13" fmla="*/ 3 h 45"/>
                  <a:gd name="T14" fmla="*/ 3 w 77"/>
                  <a:gd name="T1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5">
                    <a:moveTo>
                      <a:pt x="3" y="7"/>
                    </a:moveTo>
                    <a:cubicBezTo>
                      <a:pt x="24" y="25"/>
                      <a:pt x="48" y="38"/>
                      <a:pt x="74" y="45"/>
                    </a:cubicBezTo>
                    <a:cubicBezTo>
                      <a:pt x="76" y="45"/>
                      <a:pt x="77" y="43"/>
                      <a:pt x="77" y="41"/>
                    </a:cubicBezTo>
                    <a:cubicBezTo>
                      <a:pt x="77" y="40"/>
                      <a:pt x="76" y="39"/>
                      <a:pt x="74" y="38"/>
                    </a:cubicBezTo>
                    <a:cubicBezTo>
                      <a:pt x="48" y="31"/>
                      <a:pt x="24" y="19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5"/>
                      <a:pt x="2" y="6"/>
                      <a:pt x="3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60" name="Picture 136">
                <a:extLst>
                  <a:ext uri="{FF2B5EF4-FFF2-40B4-BE49-F238E27FC236}">
                    <a16:creationId xmlns:a16="http://schemas.microsoft.com/office/drawing/2014/main" id="{3956336B-FBAE-462E-8AE4-146971865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5" y="1961"/>
                <a:ext cx="3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8" name="Freeform 137">
                <a:extLst>
                  <a:ext uri="{FF2B5EF4-FFF2-40B4-BE49-F238E27FC236}">
                    <a16:creationId xmlns:a16="http://schemas.microsoft.com/office/drawing/2014/main" id="{CD485622-5D2F-408B-8E0D-9971AF704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964"/>
                <a:ext cx="24" cy="18"/>
              </a:xfrm>
              <a:custGeom>
                <a:avLst/>
                <a:gdLst>
                  <a:gd name="T0" fmla="*/ 24 w 24"/>
                  <a:gd name="T1" fmla="*/ 17 h 18"/>
                  <a:gd name="T2" fmla="*/ 3 w 24"/>
                  <a:gd name="T3" fmla="*/ 6 h 18"/>
                  <a:gd name="T4" fmla="*/ 15 w 24"/>
                  <a:gd name="T5" fmla="*/ 17 h 18"/>
                  <a:gd name="T6" fmla="*/ 24 w 24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17"/>
                    </a:moveTo>
                    <a:cubicBezTo>
                      <a:pt x="20" y="4"/>
                      <a:pt x="10" y="0"/>
                      <a:pt x="3" y="6"/>
                    </a:cubicBezTo>
                    <a:cubicBezTo>
                      <a:pt x="0" y="11"/>
                      <a:pt x="6" y="16"/>
                      <a:pt x="15" y="17"/>
                    </a:cubicBezTo>
                    <a:cubicBezTo>
                      <a:pt x="18" y="18"/>
                      <a:pt x="21" y="18"/>
                      <a:pt x="24" y="17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62" name="Picture 138">
                <a:extLst>
                  <a:ext uri="{FF2B5EF4-FFF2-40B4-BE49-F238E27FC236}">
                    <a16:creationId xmlns:a16="http://schemas.microsoft.com/office/drawing/2014/main" id="{5A341F13-BE35-4D46-B8FA-7FCCF0C16B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71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3" name="Picture 139">
                <a:extLst>
                  <a:ext uri="{FF2B5EF4-FFF2-40B4-BE49-F238E27FC236}">
                    <a16:creationId xmlns:a16="http://schemas.microsoft.com/office/drawing/2014/main" id="{072B7DD8-3744-467D-9608-20C413977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71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4" name="Picture 140">
                <a:extLst>
                  <a:ext uri="{FF2B5EF4-FFF2-40B4-BE49-F238E27FC236}">
                    <a16:creationId xmlns:a16="http://schemas.microsoft.com/office/drawing/2014/main" id="{E54D853E-6D66-4C5C-A1B5-042B27D01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71"/>
                <a:ext cx="78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9" name="Freeform 141">
                <a:extLst>
                  <a:ext uri="{FF2B5EF4-FFF2-40B4-BE49-F238E27FC236}">
                    <a16:creationId xmlns:a16="http://schemas.microsoft.com/office/drawing/2014/main" id="{63D6D562-261E-4595-A495-F97AA6C17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76"/>
                <a:ext cx="71" cy="43"/>
              </a:xfrm>
              <a:custGeom>
                <a:avLst/>
                <a:gdLst>
                  <a:gd name="T0" fmla="*/ 0 w 217"/>
                  <a:gd name="T1" fmla="*/ 15 h 131"/>
                  <a:gd name="T2" fmla="*/ 217 w 217"/>
                  <a:gd name="T3" fmla="*/ 131 h 131"/>
                  <a:gd name="T4" fmla="*/ 217 w 217"/>
                  <a:gd name="T5" fmla="*/ 116 h 131"/>
                  <a:gd name="T6" fmla="*/ 0 w 217"/>
                  <a:gd name="T7" fmla="*/ 0 h 131"/>
                  <a:gd name="T8" fmla="*/ 0 w 217"/>
                  <a:gd name="T9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31">
                    <a:moveTo>
                      <a:pt x="0" y="15"/>
                    </a:moveTo>
                    <a:cubicBezTo>
                      <a:pt x="62" y="70"/>
                      <a:pt x="137" y="109"/>
                      <a:pt x="217" y="131"/>
                    </a:cubicBezTo>
                    <a:lnTo>
                      <a:pt x="217" y="116"/>
                    </a:lnTo>
                    <a:cubicBezTo>
                      <a:pt x="137" y="93"/>
                      <a:pt x="63" y="53"/>
                      <a:pt x="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42">
                <a:extLst>
                  <a:ext uri="{FF2B5EF4-FFF2-40B4-BE49-F238E27FC236}">
                    <a16:creationId xmlns:a16="http://schemas.microsoft.com/office/drawing/2014/main" id="{19EF273E-D515-4A3D-8C61-848AE6E05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72"/>
                <a:ext cx="71" cy="58"/>
              </a:xfrm>
              <a:custGeom>
                <a:avLst/>
                <a:gdLst>
                  <a:gd name="T0" fmla="*/ 0 w 217"/>
                  <a:gd name="T1" fmla="*/ 0 h 176"/>
                  <a:gd name="T2" fmla="*/ 0 w 217"/>
                  <a:gd name="T3" fmla="*/ 59 h 176"/>
                  <a:gd name="T4" fmla="*/ 217 w 217"/>
                  <a:gd name="T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0" y="0"/>
                    </a:moveTo>
                    <a:lnTo>
                      <a:pt x="0" y="59"/>
                    </a:lnTo>
                    <a:cubicBezTo>
                      <a:pt x="63" y="113"/>
                      <a:pt x="137" y="152"/>
                      <a:pt x="217" y="17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43">
                <a:extLst>
                  <a:ext uri="{FF2B5EF4-FFF2-40B4-BE49-F238E27FC236}">
                    <a16:creationId xmlns:a16="http://schemas.microsoft.com/office/drawing/2014/main" id="{FBF9604A-F0BA-43E4-A4B3-EC9A859CB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73"/>
                <a:ext cx="71" cy="57"/>
              </a:xfrm>
              <a:custGeom>
                <a:avLst/>
                <a:gdLst>
                  <a:gd name="T0" fmla="*/ 217 w 217"/>
                  <a:gd name="T1" fmla="*/ 176 h 176"/>
                  <a:gd name="T2" fmla="*/ 217 w 217"/>
                  <a:gd name="T3" fmla="*/ 117 h 176"/>
                  <a:gd name="T4" fmla="*/ 0 w 217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6">
                    <a:moveTo>
                      <a:pt x="217" y="176"/>
                    </a:moveTo>
                    <a:lnTo>
                      <a:pt x="217" y="117"/>
                    </a:lnTo>
                    <a:cubicBezTo>
                      <a:pt x="138" y="93"/>
                      <a:pt x="64" y="5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Rectangle 144">
                <a:extLst>
                  <a:ext uri="{FF2B5EF4-FFF2-40B4-BE49-F238E27FC236}">
                    <a16:creationId xmlns:a16="http://schemas.microsoft.com/office/drawing/2014/main" id="{5D0C5F08-0348-4CA7-BBC8-A19FA91BF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34"/>
                <a:ext cx="283" cy="5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Rectangle 145">
                <a:extLst>
                  <a:ext uri="{FF2B5EF4-FFF2-40B4-BE49-F238E27FC236}">
                    <a16:creationId xmlns:a16="http://schemas.microsoft.com/office/drawing/2014/main" id="{60D11E50-D08C-47E9-9EC5-04A83604A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39"/>
                <a:ext cx="283" cy="5"/>
              </a:xfrm>
              <a:prstGeom prst="rect">
                <a:avLst/>
              </a:prstGeom>
              <a:solidFill>
                <a:srgbClr val="E1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Rectangle 146">
                <a:extLst>
                  <a:ext uri="{FF2B5EF4-FFF2-40B4-BE49-F238E27FC236}">
                    <a16:creationId xmlns:a16="http://schemas.microsoft.com/office/drawing/2014/main" id="{EBF6E84A-3AC4-4097-98F1-06450D316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44"/>
                <a:ext cx="283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147">
                <a:extLst>
                  <a:ext uri="{FF2B5EF4-FFF2-40B4-BE49-F238E27FC236}">
                    <a16:creationId xmlns:a16="http://schemas.microsoft.com/office/drawing/2014/main" id="{12A08F94-9AF0-4798-AB35-607722164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49"/>
                <a:ext cx="283" cy="6"/>
              </a:xfrm>
              <a:prstGeom prst="rect">
                <a:avLst/>
              </a:prstGeom>
              <a:solidFill>
                <a:srgbClr val="E2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Rectangle 148">
                <a:extLst>
                  <a:ext uri="{FF2B5EF4-FFF2-40B4-BE49-F238E27FC236}">
                    <a16:creationId xmlns:a16="http://schemas.microsoft.com/office/drawing/2014/main" id="{3EF0BE93-EB7A-4339-8A32-5023C0FA5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55"/>
                <a:ext cx="283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Rectangle 149">
                <a:extLst>
                  <a:ext uri="{FF2B5EF4-FFF2-40B4-BE49-F238E27FC236}">
                    <a16:creationId xmlns:a16="http://schemas.microsoft.com/office/drawing/2014/main" id="{B8BC3CCE-C69B-478C-8B9C-8E8A766FA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60"/>
                <a:ext cx="283" cy="5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Rectangle 150">
                <a:extLst>
                  <a:ext uri="{FF2B5EF4-FFF2-40B4-BE49-F238E27FC236}">
                    <a16:creationId xmlns:a16="http://schemas.microsoft.com/office/drawing/2014/main" id="{2D93E318-6CA0-4D3A-B9B7-E1BE532AB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65"/>
                <a:ext cx="283" cy="5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Rectangle 151">
                <a:extLst>
                  <a:ext uri="{FF2B5EF4-FFF2-40B4-BE49-F238E27FC236}">
                    <a16:creationId xmlns:a16="http://schemas.microsoft.com/office/drawing/2014/main" id="{0DC3810A-B61B-495E-811C-18344EDF6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70"/>
                <a:ext cx="283" cy="6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Rectangle 152">
                <a:extLst>
                  <a:ext uri="{FF2B5EF4-FFF2-40B4-BE49-F238E27FC236}">
                    <a16:creationId xmlns:a16="http://schemas.microsoft.com/office/drawing/2014/main" id="{770AF509-BDDC-4F0F-BC0A-2ABCF5BEE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76"/>
                <a:ext cx="283" cy="5"/>
              </a:xfrm>
              <a:prstGeom prst="rect">
                <a:avLst/>
              </a:prstGeom>
              <a:solidFill>
                <a:srgbClr val="E6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Rectangle 153">
                <a:extLst>
                  <a:ext uri="{FF2B5EF4-FFF2-40B4-BE49-F238E27FC236}">
                    <a16:creationId xmlns:a16="http://schemas.microsoft.com/office/drawing/2014/main" id="{7271D52B-5F63-4829-B008-550490A5A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81"/>
                <a:ext cx="283" cy="5"/>
              </a:xfrm>
              <a:prstGeom prst="rect">
                <a:avLst/>
              </a:prstGeom>
              <a:solidFill>
                <a:srgbClr val="E7E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Rectangle 154">
                <a:extLst>
                  <a:ext uri="{FF2B5EF4-FFF2-40B4-BE49-F238E27FC236}">
                    <a16:creationId xmlns:a16="http://schemas.microsoft.com/office/drawing/2014/main" id="{0D770C03-4552-4770-ACDF-54E7A4E21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86"/>
                <a:ext cx="283" cy="5"/>
              </a:xfrm>
              <a:prstGeom prst="rect">
                <a:avLst/>
              </a:prstGeom>
              <a:solidFill>
                <a:srgbClr val="E9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Rectangle 155">
                <a:extLst>
                  <a:ext uri="{FF2B5EF4-FFF2-40B4-BE49-F238E27FC236}">
                    <a16:creationId xmlns:a16="http://schemas.microsoft.com/office/drawing/2014/main" id="{CA70AF7A-7526-40D6-8407-9567D4366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91"/>
                <a:ext cx="283" cy="6"/>
              </a:xfrm>
              <a:prstGeom prst="rect">
                <a:avLst/>
              </a:prstGeom>
              <a:solidFill>
                <a:srgbClr val="EAE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Rectangle 156">
                <a:extLst>
                  <a:ext uri="{FF2B5EF4-FFF2-40B4-BE49-F238E27FC236}">
                    <a16:creationId xmlns:a16="http://schemas.microsoft.com/office/drawing/2014/main" id="{10BF7577-0403-47A6-8DF6-58D81D1FE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197"/>
                <a:ext cx="283" cy="5"/>
              </a:xfrm>
              <a:prstGeom prst="rect">
                <a:avLst/>
              </a:prstGeom>
              <a:solidFill>
                <a:srgbClr val="EC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Rectangle 157">
                <a:extLst>
                  <a:ext uri="{FF2B5EF4-FFF2-40B4-BE49-F238E27FC236}">
                    <a16:creationId xmlns:a16="http://schemas.microsoft.com/office/drawing/2014/main" id="{896F4F2A-F938-4450-A52A-09B4A79D8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02"/>
                <a:ext cx="283" cy="5"/>
              </a:xfrm>
              <a:prstGeom prst="rect">
                <a:avLst/>
              </a:prstGeom>
              <a:solidFill>
                <a:srgbClr val="EDE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Rectangle 158">
                <a:extLst>
                  <a:ext uri="{FF2B5EF4-FFF2-40B4-BE49-F238E27FC236}">
                    <a16:creationId xmlns:a16="http://schemas.microsoft.com/office/drawing/2014/main" id="{46841091-D666-42BE-86CB-992EF1C2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07"/>
                <a:ext cx="283" cy="5"/>
              </a:xfrm>
              <a:prstGeom prst="rect">
                <a:avLst/>
              </a:prstGeom>
              <a:solidFill>
                <a:srgbClr val="EFE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Rectangle 159">
                <a:extLst>
                  <a:ext uri="{FF2B5EF4-FFF2-40B4-BE49-F238E27FC236}">
                    <a16:creationId xmlns:a16="http://schemas.microsoft.com/office/drawing/2014/main" id="{3F15FB70-2CD3-44BE-94BB-B6F55D352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12"/>
                <a:ext cx="283" cy="6"/>
              </a:xfrm>
              <a:prstGeom prst="rect">
                <a:avLst/>
              </a:prstGeom>
              <a:solidFill>
                <a:srgbClr val="F1E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Rectangle 160">
                <a:extLst>
                  <a:ext uri="{FF2B5EF4-FFF2-40B4-BE49-F238E27FC236}">
                    <a16:creationId xmlns:a16="http://schemas.microsoft.com/office/drawing/2014/main" id="{2E39E133-8DD4-4EC8-BFBB-4B7044B22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18"/>
                <a:ext cx="283" cy="5"/>
              </a:xfrm>
              <a:prstGeom prst="rect">
                <a:avLst/>
              </a:prstGeom>
              <a:solidFill>
                <a:srgbClr val="F2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Rectangle 161">
                <a:extLst>
                  <a:ext uri="{FF2B5EF4-FFF2-40B4-BE49-F238E27FC236}">
                    <a16:creationId xmlns:a16="http://schemas.microsoft.com/office/drawing/2014/main" id="{4EA7B6FE-DC47-45D6-84D7-8DCCC2902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23"/>
                <a:ext cx="283" cy="5"/>
              </a:xfrm>
              <a:prstGeom prst="rect">
                <a:avLst/>
              </a:prstGeom>
              <a:solidFill>
                <a:srgbClr val="F4F1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Rectangle 162">
                <a:extLst>
                  <a:ext uri="{FF2B5EF4-FFF2-40B4-BE49-F238E27FC236}">
                    <a16:creationId xmlns:a16="http://schemas.microsoft.com/office/drawing/2014/main" id="{5521FC3E-96D0-4F1A-9FF7-D9EB5EEDF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28"/>
                <a:ext cx="283" cy="5"/>
              </a:xfrm>
              <a:prstGeom prst="rect">
                <a:avLst/>
              </a:prstGeom>
              <a:solidFill>
                <a:srgbClr val="F5F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Rectangle 163">
                <a:extLst>
                  <a:ext uri="{FF2B5EF4-FFF2-40B4-BE49-F238E27FC236}">
                    <a16:creationId xmlns:a16="http://schemas.microsoft.com/office/drawing/2014/main" id="{01C3E835-A979-4C8D-8D96-52E33738C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33"/>
                <a:ext cx="283" cy="6"/>
              </a:xfrm>
              <a:prstGeom prst="rect">
                <a:avLst/>
              </a:prstGeom>
              <a:solidFill>
                <a:srgbClr val="F7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Rectangle 164">
                <a:extLst>
                  <a:ext uri="{FF2B5EF4-FFF2-40B4-BE49-F238E27FC236}">
                    <a16:creationId xmlns:a16="http://schemas.microsoft.com/office/drawing/2014/main" id="{7F33FD3E-8E6C-4AD3-A596-B217BEACB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39"/>
                <a:ext cx="283" cy="5"/>
              </a:xfrm>
              <a:prstGeom prst="rect">
                <a:avLst/>
              </a:prstGeom>
              <a:solidFill>
                <a:srgbClr val="F8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165">
                <a:extLst>
                  <a:ext uri="{FF2B5EF4-FFF2-40B4-BE49-F238E27FC236}">
                    <a16:creationId xmlns:a16="http://schemas.microsoft.com/office/drawing/2014/main" id="{B8ECA4AB-A5F1-4B13-B118-223C502C8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44"/>
                <a:ext cx="283" cy="5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Rectangle 166">
                <a:extLst>
                  <a:ext uri="{FF2B5EF4-FFF2-40B4-BE49-F238E27FC236}">
                    <a16:creationId xmlns:a16="http://schemas.microsoft.com/office/drawing/2014/main" id="{B0F552DF-B9B7-44E8-AB39-28A95F5FB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49"/>
                <a:ext cx="283" cy="5"/>
              </a:xfrm>
              <a:prstGeom prst="rect">
                <a:avLst/>
              </a:prstGeom>
              <a:solidFill>
                <a:srgbClr val="FB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Rectangle 167">
                <a:extLst>
                  <a:ext uri="{FF2B5EF4-FFF2-40B4-BE49-F238E27FC236}">
                    <a16:creationId xmlns:a16="http://schemas.microsoft.com/office/drawing/2014/main" id="{8A94D692-AFD4-40EC-A8A8-D4E870D6A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54"/>
                <a:ext cx="283" cy="6"/>
              </a:xfrm>
              <a:prstGeom prst="rect">
                <a:avLst/>
              </a:prstGeom>
              <a:solidFill>
                <a:srgbClr val="FBFA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Rectangle 168">
                <a:extLst>
                  <a:ext uri="{FF2B5EF4-FFF2-40B4-BE49-F238E27FC236}">
                    <a16:creationId xmlns:a16="http://schemas.microsoft.com/office/drawing/2014/main" id="{B220B35C-10EA-42D3-BE96-1FF95B3BD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60"/>
                <a:ext cx="283" cy="5"/>
              </a:xfrm>
              <a:prstGeom prst="rect">
                <a:avLst/>
              </a:pr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Rectangle 169">
                <a:extLst>
                  <a:ext uri="{FF2B5EF4-FFF2-40B4-BE49-F238E27FC236}">
                    <a16:creationId xmlns:a16="http://schemas.microsoft.com/office/drawing/2014/main" id="{B50F3088-8197-461C-BE98-A6FA7DBF0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65"/>
                <a:ext cx="283" cy="5"/>
              </a:xfrm>
              <a:prstGeom prst="rect">
                <a:avLst/>
              </a:prstGeom>
              <a:solidFill>
                <a:srgbClr val="FD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Rectangle 170">
                <a:extLst>
                  <a:ext uri="{FF2B5EF4-FFF2-40B4-BE49-F238E27FC236}">
                    <a16:creationId xmlns:a16="http://schemas.microsoft.com/office/drawing/2014/main" id="{85285B1C-5C77-4774-9490-E27B0D1E2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70"/>
                <a:ext cx="283" cy="5"/>
              </a:xfrm>
              <a:prstGeom prst="rect">
                <a:avLst/>
              </a:prstGeom>
              <a:solidFill>
                <a:srgbClr val="FE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Rectangle 171">
                <a:extLst>
                  <a:ext uri="{FF2B5EF4-FFF2-40B4-BE49-F238E27FC236}">
                    <a16:creationId xmlns:a16="http://schemas.microsoft.com/office/drawing/2014/main" id="{60C8ED15-1936-441E-A4AC-87BD2E925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75"/>
                <a:ext cx="283" cy="6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Rectangle 172">
                <a:extLst>
                  <a:ext uri="{FF2B5EF4-FFF2-40B4-BE49-F238E27FC236}">
                    <a16:creationId xmlns:a16="http://schemas.microsoft.com/office/drawing/2014/main" id="{2257DEF4-4DD2-4423-A2EC-0074C1FF1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81"/>
                <a:ext cx="283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Rectangle 173">
                <a:extLst>
                  <a:ext uri="{FF2B5EF4-FFF2-40B4-BE49-F238E27FC236}">
                    <a16:creationId xmlns:a16="http://schemas.microsoft.com/office/drawing/2014/main" id="{49D1FBFA-2CB9-4666-94E1-9D97F68FE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2286"/>
                <a:ext cx="283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174">
                <a:extLst>
                  <a:ext uri="{FF2B5EF4-FFF2-40B4-BE49-F238E27FC236}">
                    <a16:creationId xmlns:a16="http://schemas.microsoft.com/office/drawing/2014/main" id="{6667364A-D5EE-4350-BB31-ACA4069D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137"/>
                <a:ext cx="277" cy="157"/>
              </a:xfrm>
              <a:custGeom>
                <a:avLst/>
                <a:gdLst>
                  <a:gd name="T0" fmla="*/ 321 w 847"/>
                  <a:gd name="T1" fmla="*/ 479 h 479"/>
                  <a:gd name="T2" fmla="*/ 847 w 847"/>
                  <a:gd name="T3" fmla="*/ 181 h 479"/>
                  <a:gd name="T4" fmla="*/ 521 w 847"/>
                  <a:gd name="T5" fmla="*/ 0 h 479"/>
                  <a:gd name="T6" fmla="*/ 0 w 847"/>
                  <a:gd name="T7" fmla="*/ 296 h 479"/>
                  <a:gd name="T8" fmla="*/ 322 w 847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479">
                    <a:moveTo>
                      <a:pt x="321" y="479"/>
                    </a:moveTo>
                    <a:lnTo>
                      <a:pt x="847" y="181"/>
                    </a:lnTo>
                    <a:lnTo>
                      <a:pt x="521" y="0"/>
                    </a:lnTo>
                    <a:lnTo>
                      <a:pt x="0" y="296"/>
                    </a:lnTo>
                    <a:cubicBezTo>
                      <a:pt x="83" y="390"/>
                      <a:pt x="196" y="455"/>
                      <a:pt x="322" y="479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99" name="Picture 175">
                <a:extLst>
                  <a:ext uri="{FF2B5EF4-FFF2-40B4-BE49-F238E27FC236}">
                    <a16:creationId xmlns:a16="http://schemas.microsoft.com/office/drawing/2014/main" id="{3B714F7F-3FE7-4A38-8EDD-8A5B43E03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8" y="2233"/>
                <a:ext cx="116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6" name="Freeform 176">
                <a:extLst>
                  <a:ext uri="{FF2B5EF4-FFF2-40B4-BE49-F238E27FC236}">
                    <a16:creationId xmlns:a16="http://schemas.microsoft.com/office/drawing/2014/main" id="{B9128918-DF5B-4D5C-A6FF-35CA535AC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233"/>
                <a:ext cx="105" cy="305"/>
              </a:xfrm>
              <a:custGeom>
                <a:avLst/>
                <a:gdLst>
                  <a:gd name="T0" fmla="*/ 322 w 322"/>
                  <a:gd name="T1" fmla="*/ 184 h 930"/>
                  <a:gd name="T2" fmla="*/ 0 w 322"/>
                  <a:gd name="T3" fmla="*/ 0 h 930"/>
                  <a:gd name="T4" fmla="*/ 0 w 322"/>
                  <a:gd name="T5" fmla="*/ 760 h 930"/>
                  <a:gd name="T6" fmla="*/ 322 w 322"/>
                  <a:gd name="T7" fmla="*/ 930 h 930"/>
                  <a:gd name="T8" fmla="*/ 321 w 322"/>
                  <a:gd name="T9" fmla="*/ 184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930">
                    <a:moveTo>
                      <a:pt x="322" y="184"/>
                    </a:moveTo>
                    <a:cubicBezTo>
                      <a:pt x="196" y="160"/>
                      <a:pt x="83" y="95"/>
                      <a:pt x="0" y="0"/>
                    </a:cubicBezTo>
                    <a:lnTo>
                      <a:pt x="0" y="760"/>
                    </a:lnTo>
                    <a:cubicBezTo>
                      <a:pt x="84" y="851"/>
                      <a:pt x="198" y="911"/>
                      <a:pt x="322" y="930"/>
                    </a:cubicBezTo>
                    <a:lnTo>
                      <a:pt x="321" y="184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01" name="Picture 177">
                <a:extLst>
                  <a:ext uri="{FF2B5EF4-FFF2-40B4-BE49-F238E27FC236}">
                    <a16:creationId xmlns:a16="http://schemas.microsoft.com/office/drawing/2014/main" id="{2F8EDFB0-741D-46CF-B7D9-B41C550A7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" y="2192"/>
                <a:ext cx="178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7" name="Freeform 178">
                <a:extLst>
                  <a:ext uri="{FF2B5EF4-FFF2-40B4-BE49-F238E27FC236}">
                    <a16:creationId xmlns:a16="http://schemas.microsoft.com/office/drawing/2014/main" id="{96A6D382-9E5A-47C2-A1B2-7171B9558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196"/>
                <a:ext cx="172" cy="342"/>
              </a:xfrm>
              <a:custGeom>
                <a:avLst/>
                <a:gdLst>
                  <a:gd name="T0" fmla="*/ 0 w 172"/>
                  <a:gd name="T1" fmla="*/ 98 h 342"/>
                  <a:gd name="T2" fmla="*/ 0 w 172"/>
                  <a:gd name="T3" fmla="*/ 342 h 342"/>
                  <a:gd name="T4" fmla="*/ 172 w 172"/>
                  <a:gd name="T5" fmla="*/ 245 h 342"/>
                  <a:gd name="T6" fmla="*/ 172 w 172"/>
                  <a:gd name="T7" fmla="*/ 0 h 342"/>
                  <a:gd name="T8" fmla="*/ 0 w 172"/>
                  <a:gd name="T9" fmla="*/ 9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342">
                    <a:moveTo>
                      <a:pt x="0" y="98"/>
                    </a:moveTo>
                    <a:lnTo>
                      <a:pt x="0" y="342"/>
                    </a:lnTo>
                    <a:lnTo>
                      <a:pt x="172" y="245"/>
                    </a:lnTo>
                    <a:lnTo>
                      <a:pt x="172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179">
                <a:extLst>
                  <a:ext uri="{FF2B5EF4-FFF2-40B4-BE49-F238E27FC236}">
                    <a16:creationId xmlns:a16="http://schemas.microsoft.com/office/drawing/2014/main" id="{7F93F98F-81C1-4240-AF69-2782A63A4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137"/>
                <a:ext cx="277" cy="401"/>
              </a:xfrm>
              <a:custGeom>
                <a:avLst/>
                <a:gdLst>
                  <a:gd name="T0" fmla="*/ 847 w 847"/>
                  <a:gd name="T1" fmla="*/ 181 h 1225"/>
                  <a:gd name="T2" fmla="*/ 521 w 847"/>
                  <a:gd name="T3" fmla="*/ 0 h 1225"/>
                  <a:gd name="T4" fmla="*/ 0 w 847"/>
                  <a:gd name="T5" fmla="*/ 296 h 1225"/>
                  <a:gd name="T6" fmla="*/ 0 w 847"/>
                  <a:gd name="T7" fmla="*/ 1055 h 1225"/>
                  <a:gd name="T8" fmla="*/ 322 w 847"/>
                  <a:gd name="T9" fmla="*/ 1225 h 1225"/>
                  <a:gd name="T10" fmla="*/ 847 w 847"/>
                  <a:gd name="T11" fmla="*/ 929 h 1225"/>
                  <a:gd name="T12" fmla="*/ 847 w 847"/>
                  <a:gd name="T13" fmla="*/ 181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7" h="1225">
                    <a:moveTo>
                      <a:pt x="847" y="181"/>
                    </a:moveTo>
                    <a:lnTo>
                      <a:pt x="521" y="0"/>
                    </a:lnTo>
                    <a:lnTo>
                      <a:pt x="0" y="296"/>
                    </a:lnTo>
                    <a:lnTo>
                      <a:pt x="0" y="1055"/>
                    </a:lnTo>
                    <a:cubicBezTo>
                      <a:pt x="84" y="1146"/>
                      <a:pt x="198" y="1206"/>
                      <a:pt x="322" y="1225"/>
                    </a:cubicBezTo>
                    <a:lnTo>
                      <a:pt x="847" y="929"/>
                    </a:lnTo>
                    <a:lnTo>
                      <a:pt x="847" y="181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04" name="Picture 180">
                <a:extLst>
                  <a:ext uri="{FF2B5EF4-FFF2-40B4-BE49-F238E27FC236}">
                    <a16:creationId xmlns:a16="http://schemas.microsoft.com/office/drawing/2014/main" id="{4EC378FE-787C-4276-8E35-4602C9401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" y="2380"/>
                <a:ext cx="2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9" name="Freeform 181">
                <a:extLst>
                  <a:ext uri="{FF2B5EF4-FFF2-40B4-BE49-F238E27FC236}">
                    <a16:creationId xmlns:a16="http://schemas.microsoft.com/office/drawing/2014/main" id="{109E3156-96C7-4A67-B0F6-8A2B146CB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383"/>
                <a:ext cx="19" cy="25"/>
              </a:xfrm>
              <a:custGeom>
                <a:avLst/>
                <a:gdLst>
                  <a:gd name="T0" fmla="*/ 17 w 19"/>
                  <a:gd name="T1" fmla="*/ 10 h 25"/>
                  <a:gd name="T2" fmla="*/ 6 w 19"/>
                  <a:gd name="T3" fmla="*/ 2 h 25"/>
                  <a:gd name="T4" fmla="*/ 2 w 19"/>
                  <a:gd name="T5" fmla="*/ 15 h 25"/>
                  <a:gd name="T6" fmla="*/ 13 w 19"/>
                  <a:gd name="T7" fmla="*/ 23 h 25"/>
                  <a:gd name="T8" fmla="*/ 17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7" y="10"/>
                    </a:moveTo>
                    <a:cubicBezTo>
                      <a:pt x="15" y="4"/>
                      <a:pt x="10" y="0"/>
                      <a:pt x="6" y="2"/>
                    </a:cubicBezTo>
                    <a:cubicBezTo>
                      <a:pt x="1" y="4"/>
                      <a:pt x="0" y="10"/>
                      <a:pt x="2" y="15"/>
                    </a:cubicBezTo>
                    <a:cubicBezTo>
                      <a:pt x="4" y="21"/>
                      <a:pt x="9" y="25"/>
                      <a:pt x="13" y="23"/>
                    </a:cubicBezTo>
                    <a:cubicBezTo>
                      <a:pt x="18" y="22"/>
                      <a:pt x="19" y="16"/>
                      <a:pt x="17" y="1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182">
                <a:extLst>
                  <a:ext uri="{FF2B5EF4-FFF2-40B4-BE49-F238E27FC236}">
                    <a16:creationId xmlns:a16="http://schemas.microsoft.com/office/drawing/2014/main" id="{AE869E63-D7B6-41F9-9506-0DC9C0547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6" y="2435"/>
                <a:ext cx="71" cy="68"/>
              </a:xfrm>
              <a:custGeom>
                <a:avLst/>
                <a:gdLst>
                  <a:gd name="T0" fmla="*/ 0 w 217"/>
                  <a:gd name="T1" fmla="*/ 0 h 208"/>
                  <a:gd name="T2" fmla="*/ 217 w 217"/>
                  <a:gd name="T3" fmla="*/ 117 h 208"/>
                  <a:gd name="T4" fmla="*/ 0 w 217"/>
                  <a:gd name="T5" fmla="*/ 46 h 208"/>
                  <a:gd name="T6" fmla="*/ 217 w 217"/>
                  <a:gd name="T7" fmla="*/ 162 h 208"/>
                  <a:gd name="T8" fmla="*/ 0 w 217"/>
                  <a:gd name="T9" fmla="*/ 91 h 208"/>
                  <a:gd name="T10" fmla="*/ 217 w 217"/>
                  <a:gd name="T1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208">
                    <a:moveTo>
                      <a:pt x="0" y="0"/>
                    </a:moveTo>
                    <a:cubicBezTo>
                      <a:pt x="65" y="56"/>
                      <a:pt x="139" y="95"/>
                      <a:pt x="217" y="117"/>
                    </a:cubicBezTo>
                    <a:moveTo>
                      <a:pt x="0" y="46"/>
                    </a:moveTo>
                    <a:cubicBezTo>
                      <a:pt x="65" y="101"/>
                      <a:pt x="139" y="141"/>
                      <a:pt x="217" y="162"/>
                    </a:cubicBezTo>
                    <a:moveTo>
                      <a:pt x="0" y="91"/>
                    </a:moveTo>
                    <a:cubicBezTo>
                      <a:pt x="65" y="147"/>
                      <a:pt x="139" y="186"/>
                      <a:pt x="217" y="20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183">
                <a:extLst>
                  <a:ext uri="{FF2B5EF4-FFF2-40B4-BE49-F238E27FC236}">
                    <a16:creationId xmlns:a16="http://schemas.microsoft.com/office/drawing/2014/main" id="{D7B363B4-A623-4463-A3E2-F94537680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80"/>
                <a:ext cx="77" cy="45"/>
              </a:xfrm>
              <a:custGeom>
                <a:avLst/>
                <a:gdLst>
                  <a:gd name="T0" fmla="*/ 8 w 235"/>
                  <a:gd name="T1" fmla="*/ 21 h 137"/>
                  <a:gd name="T2" fmla="*/ 225 w 235"/>
                  <a:gd name="T3" fmla="*/ 137 h 137"/>
                  <a:gd name="T4" fmla="*/ 234 w 235"/>
                  <a:gd name="T5" fmla="*/ 124 h 137"/>
                  <a:gd name="T6" fmla="*/ 225 w 235"/>
                  <a:gd name="T7" fmla="*/ 116 h 137"/>
                  <a:gd name="T8" fmla="*/ 13 w 235"/>
                  <a:gd name="T9" fmla="*/ 3 h 137"/>
                  <a:gd name="T10" fmla="*/ 2 w 235"/>
                  <a:gd name="T11" fmla="*/ 3 h 137"/>
                  <a:gd name="T12" fmla="*/ 1 w 235"/>
                  <a:gd name="T13" fmla="*/ 9 h 137"/>
                  <a:gd name="T14" fmla="*/ 8 w 235"/>
                  <a:gd name="T15" fmla="*/ 2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5" h="137">
                    <a:moveTo>
                      <a:pt x="8" y="21"/>
                    </a:moveTo>
                    <a:cubicBezTo>
                      <a:pt x="71" y="75"/>
                      <a:pt x="145" y="115"/>
                      <a:pt x="225" y="137"/>
                    </a:cubicBezTo>
                    <a:cubicBezTo>
                      <a:pt x="231" y="135"/>
                      <a:pt x="235" y="130"/>
                      <a:pt x="234" y="124"/>
                    </a:cubicBezTo>
                    <a:cubicBezTo>
                      <a:pt x="233" y="120"/>
                      <a:pt x="230" y="117"/>
                      <a:pt x="225" y="116"/>
                    </a:cubicBezTo>
                    <a:cubicBezTo>
                      <a:pt x="147" y="94"/>
                      <a:pt x="74" y="56"/>
                      <a:pt x="13" y="3"/>
                    </a:cubicBezTo>
                    <a:cubicBezTo>
                      <a:pt x="10" y="0"/>
                      <a:pt x="5" y="0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4"/>
                      <a:pt x="4" y="18"/>
                      <a:pt x="8" y="2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184">
                <a:extLst>
                  <a:ext uri="{FF2B5EF4-FFF2-40B4-BE49-F238E27FC236}">
                    <a16:creationId xmlns:a16="http://schemas.microsoft.com/office/drawing/2014/main" id="{94C139E1-7688-4300-BCD0-37800676F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80"/>
                <a:ext cx="77" cy="45"/>
              </a:xfrm>
              <a:custGeom>
                <a:avLst/>
                <a:gdLst>
                  <a:gd name="T0" fmla="*/ 3 w 77"/>
                  <a:gd name="T1" fmla="*/ 7 h 45"/>
                  <a:gd name="T2" fmla="*/ 74 w 77"/>
                  <a:gd name="T3" fmla="*/ 45 h 45"/>
                  <a:gd name="T4" fmla="*/ 77 w 77"/>
                  <a:gd name="T5" fmla="*/ 41 h 45"/>
                  <a:gd name="T6" fmla="*/ 74 w 77"/>
                  <a:gd name="T7" fmla="*/ 38 h 45"/>
                  <a:gd name="T8" fmla="*/ 4 w 77"/>
                  <a:gd name="T9" fmla="*/ 1 h 45"/>
                  <a:gd name="T10" fmla="*/ 1 w 77"/>
                  <a:gd name="T11" fmla="*/ 1 h 45"/>
                  <a:gd name="T12" fmla="*/ 0 w 77"/>
                  <a:gd name="T13" fmla="*/ 3 h 45"/>
                  <a:gd name="T14" fmla="*/ 3 w 77"/>
                  <a:gd name="T1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5">
                    <a:moveTo>
                      <a:pt x="3" y="7"/>
                    </a:moveTo>
                    <a:cubicBezTo>
                      <a:pt x="23" y="25"/>
                      <a:pt x="48" y="38"/>
                      <a:pt x="74" y="45"/>
                    </a:cubicBezTo>
                    <a:cubicBezTo>
                      <a:pt x="76" y="45"/>
                      <a:pt x="77" y="43"/>
                      <a:pt x="77" y="41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48" y="31"/>
                      <a:pt x="24" y="19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09" name="Picture 185">
                <a:extLst>
                  <a:ext uri="{FF2B5EF4-FFF2-40B4-BE49-F238E27FC236}">
                    <a16:creationId xmlns:a16="http://schemas.microsoft.com/office/drawing/2014/main" id="{31933D29-0A18-4BC8-8FEE-56F4CA796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" y="2296"/>
                <a:ext cx="31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7" name="Freeform 186">
                <a:extLst>
                  <a:ext uri="{FF2B5EF4-FFF2-40B4-BE49-F238E27FC236}">
                    <a16:creationId xmlns:a16="http://schemas.microsoft.com/office/drawing/2014/main" id="{2D242EE5-1842-4FF4-B852-C11D94DAE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2299"/>
                <a:ext cx="24" cy="17"/>
              </a:xfrm>
              <a:custGeom>
                <a:avLst/>
                <a:gdLst>
                  <a:gd name="T0" fmla="*/ 24 w 24"/>
                  <a:gd name="T1" fmla="*/ 17 h 17"/>
                  <a:gd name="T2" fmla="*/ 2 w 24"/>
                  <a:gd name="T3" fmla="*/ 6 h 17"/>
                  <a:gd name="T4" fmla="*/ 15 w 24"/>
                  <a:gd name="T5" fmla="*/ 17 h 17"/>
                  <a:gd name="T6" fmla="*/ 24 w 24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24" y="17"/>
                    </a:moveTo>
                    <a:cubicBezTo>
                      <a:pt x="19" y="5"/>
                      <a:pt x="10" y="0"/>
                      <a:pt x="2" y="6"/>
                    </a:cubicBezTo>
                    <a:cubicBezTo>
                      <a:pt x="0" y="11"/>
                      <a:pt x="6" y="16"/>
                      <a:pt x="15" y="17"/>
                    </a:cubicBezTo>
                    <a:cubicBezTo>
                      <a:pt x="18" y="17"/>
                      <a:pt x="21" y="17"/>
                      <a:pt x="24" y="17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11" name="Picture 187">
                <a:extLst>
                  <a:ext uri="{FF2B5EF4-FFF2-40B4-BE49-F238E27FC236}">
                    <a16:creationId xmlns:a16="http://schemas.microsoft.com/office/drawing/2014/main" id="{F2A5871E-BA11-4855-A425-7FC873D3D9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2307"/>
                <a:ext cx="7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" name="Picture 188">
                <a:extLst>
                  <a:ext uri="{FF2B5EF4-FFF2-40B4-BE49-F238E27FC236}">
                    <a16:creationId xmlns:a16="http://schemas.microsoft.com/office/drawing/2014/main" id="{A4D9CE61-163D-44D8-B3F5-D295E548DF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2307"/>
                <a:ext cx="7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3" name="Picture 189">
                <a:extLst>
                  <a:ext uri="{FF2B5EF4-FFF2-40B4-BE49-F238E27FC236}">
                    <a16:creationId xmlns:a16="http://schemas.microsoft.com/office/drawing/2014/main" id="{AA72B665-5876-4AE2-A18A-CDB31251C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" y="2307"/>
                <a:ext cx="7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8" name="Freeform 190">
                <a:extLst>
                  <a:ext uri="{FF2B5EF4-FFF2-40B4-BE49-F238E27FC236}">
                    <a16:creationId xmlns:a16="http://schemas.microsoft.com/office/drawing/2014/main" id="{B8BA8503-D8A5-4BD4-858C-AABDE5AD2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11"/>
                <a:ext cx="71" cy="43"/>
              </a:xfrm>
              <a:custGeom>
                <a:avLst/>
                <a:gdLst>
                  <a:gd name="T0" fmla="*/ 0 w 217"/>
                  <a:gd name="T1" fmla="*/ 15 h 131"/>
                  <a:gd name="T2" fmla="*/ 217 w 217"/>
                  <a:gd name="T3" fmla="*/ 131 h 131"/>
                  <a:gd name="T4" fmla="*/ 217 w 217"/>
                  <a:gd name="T5" fmla="*/ 116 h 131"/>
                  <a:gd name="T6" fmla="*/ 0 w 217"/>
                  <a:gd name="T7" fmla="*/ 0 h 131"/>
                  <a:gd name="T8" fmla="*/ 0 w 217"/>
                  <a:gd name="T9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31">
                    <a:moveTo>
                      <a:pt x="0" y="15"/>
                    </a:moveTo>
                    <a:cubicBezTo>
                      <a:pt x="62" y="70"/>
                      <a:pt x="137" y="110"/>
                      <a:pt x="217" y="131"/>
                    </a:cubicBezTo>
                    <a:lnTo>
                      <a:pt x="217" y="116"/>
                    </a:lnTo>
                    <a:cubicBezTo>
                      <a:pt x="137" y="93"/>
                      <a:pt x="63" y="54"/>
                      <a:pt x="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191">
                <a:extLst>
                  <a:ext uri="{FF2B5EF4-FFF2-40B4-BE49-F238E27FC236}">
                    <a16:creationId xmlns:a16="http://schemas.microsoft.com/office/drawing/2014/main" id="{0725CD90-8076-4A0E-9D8D-154E92602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07"/>
                <a:ext cx="71" cy="58"/>
              </a:xfrm>
              <a:custGeom>
                <a:avLst/>
                <a:gdLst>
                  <a:gd name="T0" fmla="*/ 0 w 217"/>
                  <a:gd name="T1" fmla="*/ 0 h 175"/>
                  <a:gd name="T2" fmla="*/ 0 w 217"/>
                  <a:gd name="T3" fmla="*/ 59 h 175"/>
                  <a:gd name="T4" fmla="*/ 217 w 217"/>
                  <a:gd name="T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5">
                    <a:moveTo>
                      <a:pt x="0" y="0"/>
                    </a:moveTo>
                    <a:lnTo>
                      <a:pt x="0" y="59"/>
                    </a:lnTo>
                    <a:cubicBezTo>
                      <a:pt x="63" y="112"/>
                      <a:pt x="137" y="152"/>
                      <a:pt x="217" y="17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192">
                <a:extLst>
                  <a:ext uri="{FF2B5EF4-FFF2-40B4-BE49-F238E27FC236}">
                    <a16:creationId xmlns:a16="http://schemas.microsoft.com/office/drawing/2014/main" id="{01046872-05AF-47BF-9672-45B0155C0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308"/>
                <a:ext cx="71" cy="57"/>
              </a:xfrm>
              <a:custGeom>
                <a:avLst/>
                <a:gdLst>
                  <a:gd name="T0" fmla="*/ 217 w 217"/>
                  <a:gd name="T1" fmla="*/ 175 h 175"/>
                  <a:gd name="T2" fmla="*/ 217 w 217"/>
                  <a:gd name="T3" fmla="*/ 116 h 175"/>
                  <a:gd name="T4" fmla="*/ 0 w 217"/>
                  <a:gd name="T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" h="175">
                    <a:moveTo>
                      <a:pt x="217" y="175"/>
                    </a:moveTo>
                    <a:lnTo>
                      <a:pt x="217" y="116"/>
                    </a:lnTo>
                    <a:cubicBezTo>
                      <a:pt x="138" y="92"/>
                      <a:pt x="64" y="52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Rectangle 193">
                <a:extLst>
                  <a:ext uri="{FF2B5EF4-FFF2-40B4-BE49-F238E27FC236}">
                    <a16:creationId xmlns:a16="http://schemas.microsoft.com/office/drawing/2014/main" id="{BDDAE3E1-6C99-4806-AB0C-E656E8145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66"/>
                <a:ext cx="283" cy="5"/>
              </a:xfrm>
              <a:prstGeom prst="rect">
                <a:avLst/>
              </a:prstGeom>
              <a:solidFill>
                <a:srgbClr val="E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Rectangle 194">
                <a:extLst>
                  <a:ext uri="{FF2B5EF4-FFF2-40B4-BE49-F238E27FC236}">
                    <a16:creationId xmlns:a16="http://schemas.microsoft.com/office/drawing/2014/main" id="{DE5B8379-437F-4EA9-A524-78194BB19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71"/>
                <a:ext cx="283" cy="6"/>
              </a:xfrm>
              <a:prstGeom prst="rect">
                <a:avLst/>
              </a:prstGeom>
              <a:solidFill>
                <a:srgbClr val="E1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Rectangle 195">
                <a:extLst>
                  <a:ext uri="{FF2B5EF4-FFF2-40B4-BE49-F238E27FC236}">
                    <a16:creationId xmlns:a16="http://schemas.microsoft.com/office/drawing/2014/main" id="{53C0B026-5AA3-449F-8826-F04BD9EDF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77"/>
                <a:ext cx="283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Rectangle 196">
                <a:extLst>
                  <a:ext uri="{FF2B5EF4-FFF2-40B4-BE49-F238E27FC236}">
                    <a16:creationId xmlns:a16="http://schemas.microsoft.com/office/drawing/2014/main" id="{9F11B3B0-4E65-49AD-BAAA-DF103ABF2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82"/>
                <a:ext cx="283" cy="5"/>
              </a:xfrm>
              <a:prstGeom prst="rect">
                <a:avLst/>
              </a:prstGeom>
              <a:solidFill>
                <a:srgbClr val="E2D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Rectangle 197">
                <a:extLst>
                  <a:ext uri="{FF2B5EF4-FFF2-40B4-BE49-F238E27FC236}">
                    <a16:creationId xmlns:a16="http://schemas.microsoft.com/office/drawing/2014/main" id="{23BE986B-9C7E-4824-9D2F-BD04AD61A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87"/>
                <a:ext cx="283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Rectangle 198">
                <a:extLst>
                  <a:ext uri="{FF2B5EF4-FFF2-40B4-BE49-F238E27FC236}">
                    <a16:creationId xmlns:a16="http://schemas.microsoft.com/office/drawing/2014/main" id="{CEF8B2EE-BAB1-40B2-8E53-BAF832029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92"/>
                <a:ext cx="283" cy="6"/>
              </a:xfrm>
              <a:prstGeom prst="rect">
                <a:avLst/>
              </a:prstGeom>
              <a:solidFill>
                <a:srgbClr val="E3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Rectangle 199">
                <a:extLst>
                  <a:ext uri="{FF2B5EF4-FFF2-40B4-BE49-F238E27FC236}">
                    <a16:creationId xmlns:a16="http://schemas.microsoft.com/office/drawing/2014/main" id="{8AEBA862-8A8A-4279-B46B-D386DBFD5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898"/>
                <a:ext cx="283" cy="5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Rectangle 200">
                <a:extLst>
                  <a:ext uri="{FF2B5EF4-FFF2-40B4-BE49-F238E27FC236}">
                    <a16:creationId xmlns:a16="http://schemas.microsoft.com/office/drawing/2014/main" id="{0305D23C-9027-4402-BCCA-59B2D1222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03"/>
                <a:ext cx="283" cy="5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Rectangle 201">
                <a:extLst>
                  <a:ext uri="{FF2B5EF4-FFF2-40B4-BE49-F238E27FC236}">
                    <a16:creationId xmlns:a16="http://schemas.microsoft.com/office/drawing/2014/main" id="{EDB29365-097D-4C9E-B304-9C0F3FAF4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08"/>
                <a:ext cx="283" cy="5"/>
              </a:xfrm>
              <a:prstGeom prst="rect">
                <a:avLst/>
              </a:prstGeom>
              <a:solidFill>
                <a:srgbClr val="E6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Rectangle 202">
                <a:extLst>
                  <a:ext uri="{FF2B5EF4-FFF2-40B4-BE49-F238E27FC236}">
                    <a16:creationId xmlns:a16="http://schemas.microsoft.com/office/drawing/2014/main" id="{6507B053-93DC-4BD7-9F8B-1BFE4F815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13"/>
                <a:ext cx="283" cy="6"/>
              </a:xfrm>
              <a:prstGeom prst="rect">
                <a:avLst/>
              </a:prstGeom>
              <a:solidFill>
                <a:srgbClr val="E7E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Rectangle 203">
                <a:extLst>
                  <a:ext uri="{FF2B5EF4-FFF2-40B4-BE49-F238E27FC236}">
                    <a16:creationId xmlns:a16="http://schemas.microsoft.com/office/drawing/2014/main" id="{D69B2840-52A6-406A-AA5C-603981533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19"/>
                <a:ext cx="283" cy="5"/>
              </a:xfrm>
              <a:prstGeom prst="rect">
                <a:avLst/>
              </a:prstGeom>
              <a:solidFill>
                <a:srgbClr val="E9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Rectangle 204">
                <a:extLst>
                  <a:ext uri="{FF2B5EF4-FFF2-40B4-BE49-F238E27FC236}">
                    <a16:creationId xmlns:a16="http://schemas.microsoft.com/office/drawing/2014/main" id="{3F709BE7-0B21-494F-A549-0D695C41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" y="1924"/>
                <a:ext cx="283" cy="5"/>
              </a:xfrm>
              <a:prstGeom prst="rect">
                <a:avLst/>
              </a:prstGeom>
              <a:solidFill>
                <a:srgbClr val="EAE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206">
              <a:extLst>
                <a:ext uri="{FF2B5EF4-FFF2-40B4-BE49-F238E27FC236}">
                  <a16:creationId xmlns:a16="http://schemas.microsoft.com/office/drawing/2014/main" id="{7C77F217-CB2E-4B57-9FB0-E05A4A0BC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29"/>
              <a:ext cx="283" cy="5"/>
            </a:xfrm>
            <a:prstGeom prst="rect">
              <a:avLst/>
            </a:prstGeom>
            <a:solidFill>
              <a:srgbClr val="EC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07">
              <a:extLst>
                <a:ext uri="{FF2B5EF4-FFF2-40B4-BE49-F238E27FC236}">
                  <a16:creationId xmlns:a16="http://schemas.microsoft.com/office/drawing/2014/main" id="{139AAACA-D535-4789-A24F-F58173A66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34"/>
              <a:ext cx="283" cy="6"/>
            </a:xfrm>
            <a:prstGeom prst="rect">
              <a:avLst/>
            </a:prstGeom>
            <a:solidFill>
              <a:srgbClr val="EDE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08">
              <a:extLst>
                <a:ext uri="{FF2B5EF4-FFF2-40B4-BE49-F238E27FC236}">
                  <a16:creationId xmlns:a16="http://schemas.microsoft.com/office/drawing/2014/main" id="{3F1FA6D3-348C-4A4E-9C6A-ED2801D6B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40"/>
              <a:ext cx="283" cy="5"/>
            </a:xfrm>
            <a:prstGeom prst="rect">
              <a:avLst/>
            </a:prstGeom>
            <a:solidFill>
              <a:srgbClr val="E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09">
              <a:extLst>
                <a:ext uri="{FF2B5EF4-FFF2-40B4-BE49-F238E27FC236}">
                  <a16:creationId xmlns:a16="http://schemas.microsoft.com/office/drawing/2014/main" id="{256BA430-F782-4BEF-8660-6FC0E605F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45"/>
              <a:ext cx="283" cy="5"/>
            </a:xfrm>
            <a:prstGeom prst="rect">
              <a:avLst/>
            </a:prstGeom>
            <a:solidFill>
              <a:srgbClr val="F1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10">
              <a:extLst>
                <a:ext uri="{FF2B5EF4-FFF2-40B4-BE49-F238E27FC236}">
                  <a16:creationId xmlns:a16="http://schemas.microsoft.com/office/drawing/2014/main" id="{E60A9EE8-FF6A-4589-B51D-07F4D48E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50"/>
              <a:ext cx="283" cy="5"/>
            </a:xfrm>
            <a:prstGeom prst="rect">
              <a:avLst/>
            </a:prstGeom>
            <a:solidFill>
              <a:srgbClr val="F2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1">
              <a:extLst>
                <a:ext uri="{FF2B5EF4-FFF2-40B4-BE49-F238E27FC236}">
                  <a16:creationId xmlns:a16="http://schemas.microsoft.com/office/drawing/2014/main" id="{E2F7DF48-92AA-452F-B89F-C2B359771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55"/>
              <a:ext cx="283" cy="6"/>
            </a:xfrm>
            <a:prstGeom prst="rect">
              <a:avLst/>
            </a:prstGeom>
            <a:solidFill>
              <a:srgbClr val="F4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2">
              <a:extLst>
                <a:ext uri="{FF2B5EF4-FFF2-40B4-BE49-F238E27FC236}">
                  <a16:creationId xmlns:a16="http://schemas.microsoft.com/office/drawing/2014/main" id="{A72E53EB-6683-439C-995F-3F635DB04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61"/>
              <a:ext cx="283" cy="5"/>
            </a:xfrm>
            <a:prstGeom prst="rect">
              <a:avLst/>
            </a:prstGeom>
            <a:solidFill>
              <a:srgbClr val="F5F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3">
              <a:extLst>
                <a:ext uri="{FF2B5EF4-FFF2-40B4-BE49-F238E27FC236}">
                  <a16:creationId xmlns:a16="http://schemas.microsoft.com/office/drawing/2014/main" id="{52EC9A81-1AAE-47D2-9C5F-A61BBFC1C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66"/>
              <a:ext cx="283" cy="5"/>
            </a:xfrm>
            <a:prstGeom prst="rect">
              <a:avLst/>
            </a:prstGeom>
            <a:solidFill>
              <a:srgbClr val="F7F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4">
              <a:extLst>
                <a:ext uri="{FF2B5EF4-FFF2-40B4-BE49-F238E27FC236}">
                  <a16:creationId xmlns:a16="http://schemas.microsoft.com/office/drawing/2014/main" id="{83E143B1-7506-4E16-A324-B37993ABA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71"/>
              <a:ext cx="283" cy="5"/>
            </a:xfrm>
            <a:prstGeom prst="rect">
              <a:avLst/>
            </a:prstGeom>
            <a:solidFill>
              <a:srgbClr val="F8F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5">
              <a:extLst>
                <a:ext uri="{FF2B5EF4-FFF2-40B4-BE49-F238E27FC236}">
                  <a16:creationId xmlns:a16="http://schemas.microsoft.com/office/drawing/2014/main" id="{960F6520-4021-4CBB-9129-DBC5315AD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76"/>
              <a:ext cx="283" cy="6"/>
            </a:xfrm>
            <a:prstGeom prst="rect">
              <a:avLst/>
            </a:prstGeom>
            <a:solidFill>
              <a:srgbClr val="F9F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6">
              <a:extLst>
                <a:ext uri="{FF2B5EF4-FFF2-40B4-BE49-F238E27FC236}">
                  <a16:creationId xmlns:a16="http://schemas.microsoft.com/office/drawing/2014/main" id="{951435FF-DD0F-4006-AED5-5E8E9E0B7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82"/>
              <a:ext cx="283" cy="5"/>
            </a:xfrm>
            <a:prstGeom prst="rect">
              <a:avLst/>
            </a:prstGeom>
            <a:solidFill>
              <a:srgbClr val="FBF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7">
              <a:extLst>
                <a:ext uri="{FF2B5EF4-FFF2-40B4-BE49-F238E27FC236}">
                  <a16:creationId xmlns:a16="http://schemas.microsoft.com/office/drawing/2014/main" id="{1788DCED-3CD6-4386-A32C-A72156F41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87"/>
              <a:ext cx="283" cy="5"/>
            </a:xfrm>
            <a:prstGeom prst="rect">
              <a:avLst/>
            </a:prstGeom>
            <a:solidFill>
              <a:srgbClr val="FC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8">
              <a:extLst>
                <a:ext uri="{FF2B5EF4-FFF2-40B4-BE49-F238E27FC236}">
                  <a16:creationId xmlns:a16="http://schemas.microsoft.com/office/drawing/2014/main" id="{BD75CCA7-28E9-45DF-A14F-6282D0D64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92"/>
              <a:ext cx="283" cy="5"/>
            </a:xfrm>
            <a:prstGeom prst="rect">
              <a:avLst/>
            </a:prstGeom>
            <a:solidFill>
              <a:srgbClr val="FC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9">
              <a:extLst>
                <a:ext uri="{FF2B5EF4-FFF2-40B4-BE49-F238E27FC236}">
                  <a16:creationId xmlns:a16="http://schemas.microsoft.com/office/drawing/2014/main" id="{6457B3C9-C633-4CA0-B379-4295E373A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1997"/>
              <a:ext cx="283" cy="6"/>
            </a:xfrm>
            <a:prstGeom prst="rect">
              <a:avLst/>
            </a:prstGeom>
            <a:solidFill>
              <a:srgbClr val="FD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0">
              <a:extLst>
                <a:ext uri="{FF2B5EF4-FFF2-40B4-BE49-F238E27FC236}">
                  <a16:creationId xmlns:a16="http://schemas.microsoft.com/office/drawing/2014/main" id="{D59CB107-D7B7-4BB1-AF08-30004DD3C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03"/>
              <a:ext cx="283" cy="5"/>
            </a:xfrm>
            <a:prstGeom prst="rect">
              <a:avLst/>
            </a:prstGeom>
            <a:solidFill>
              <a:srgbClr val="FE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1">
              <a:extLst>
                <a:ext uri="{FF2B5EF4-FFF2-40B4-BE49-F238E27FC236}">
                  <a16:creationId xmlns:a16="http://schemas.microsoft.com/office/drawing/2014/main" id="{D0742DB9-4291-427E-9163-24D4ACD30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08"/>
              <a:ext cx="283" cy="5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2">
              <a:extLst>
                <a:ext uri="{FF2B5EF4-FFF2-40B4-BE49-F238E27FC236}">
                  <a16:creationId xmlns:a16="http://schemas.microsoft.com/office/drawing/2014/main" id="{A6D54D81-1EB5-4990-B773-C7B7CAD75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13"/>
              <a:ext cx="283" cy="5"/>
            </a:xfrm>
            <a:prstGeom prst="rect">
              <a:avLst/>
            </a:pr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3">
              <a:extLst>
                <a:ext uri="{FF2B5EF4-FFF2-40B4-BE49-F238E27FC236}">
                  <a16:creationId xmlns:a16="http://schemas.microsoft.com/office/drawing/2014/main" id="{17190C51-BA48-464F-A1C9-B5B28E36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018"/>
              <a:ext cx="283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4">
              <a:extLst>
                <a:ext uri="{FF2B5EF4-FFF2-40B4-BE49-F238E27FC236}">
                  <a16:creationId xmlns:a16="http://schemas.microsoft.com/office/drawing/2014/main" id="{0D9864A5-24CF-4AC5-8211-6F665AF2B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869"/>
              <a:ext cx="277" cy="157"/>
            </a:xfrm>
            <a:custGeom>
              <a:avLst/>
              <a:gdLst>
                <a:gd name="T0" fmla="*/ 321 w 847"/>
                <a:gd name="T1" fmla="*/ 479 h 479"/>
                <a:gd name="T2" fmla="*/ 847 w 847"/>
                <a:gd name="T3" fmla="*/ 181 h 479"/>
                <a:gd name="T4" fmla="*/ 521 w 847"/>
                <a:gd name="T5" fmla="*/ 0 h 479"/>
                <a:gd name="T6" fmla="*/ 0 w 847"/>
                <a:gd name="T7" fmla="*/ 296 h 479"/>
                <a:gd name="T8" fmla="*/ 322 w 847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479">
                  <a:moveTo>
                    <a:pt x="321" y="479"/>
                  </a:moveTo>
                  <a:lnTo>
                    <a:pt x="847" y="181"/>
                  </a:lnTo>
                  <a:lnTo>
                    <a:pt x="521" y="0"/>
                  </a:lnTo>
                  <a:lnTo>
                    <a:pt x="0" y="296"/>
                  </a:lnTo>
                  <a:cubicBezTo>
                    <a:pt x="83" y="390"/>
                    <a:pt x="196" y="455"/>
                    <a:pt x="322" y="479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0E19D7B4-513F-43F6-870D-9E1111DD1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" y="1961"/>
              <a:ext cx="11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C2F0B115-FDBC-443A-A16C-71897940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965"/>
              <a:ext cx="105" cy="306"/>
            </a:xfrm>
            <a:custGeom>
              <a:avLst/>
              <a:gdLst>
                <a:gd name="T0" fmla="*/ 322 w 322"/>
                <a:gd name="T1" fmla="*/ 184 h 930"/>
                <a:gd name="T2" fmla="*/ 0 w 322"/>
                <a:gd name="T3" fmla="*/ 0 h 930"/>
                <a:gd name="T4" fmla="*/ 0 w 322"/>
                <a:gd name="T5" fmla="*/ 760 h 930"/>
                <a:gd name="T6" fmla="*/ 322 w 322"/>
                <a:gd name="T7" fmla="*/ 930 h 930"/>
                <a:gd name="T8" fmla="*/ 321 w 322"/>
                <a:gd name="T9" fmla="*/ 18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930">
                  <a:moveTo>
                    <a:pt x="322" y="184"/>
                  </a:moveTo>
                  <a:cubicBezTo>
                    <a:pt x="196" y="160"/>
                    <a:pt x="83" y="95"/>
                    <a:pt x="0" y="0"/>
                  </a:cubicBezTo>
                  <a:lnTo>
                    <a:pt x="0" y="760"/>
                  </a:lnTo>
                  <a:cubicBezTo>
                    <a:pt x="84" y="851"/>
                    <a:pt x="198" y="911"/>
                    <a:pt x="322" y="930"/>
                  </a:cubicBezTo>
                  <a:lnTo>
                    <a:pt x="321" y="184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07F582B8-FA17-4C09-8007-5255417D9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1924"/>
              <a:ext cx="17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8" name="Freeform 228">
              <a:extLst>
                <a:ext uri="{FF2B5EF4-FFF2-40B4-BE49-F238E27FC236}">
                  <a16:creationId xmlns:a16="http://schemas.microsoft.com/office/drawing/2014/main" id="{C22465FD-44C0-4531-8F23-B9F2085B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928"/>
              <a:ext cx="172" cy="342"/>
            </a:xfrm>
            <a:custGeom>
              <a:avLst/>
              <a:gdLst>
                <a:gd name="T0" fmla="*/ 0 w 172"/>
                <a:gd name="T1" fmla="*/ 98 h 342"/>
                <a:gd name="T2" fmla="*/ 0 w 172"/>
                <a:gd name="T3" fmla="*/ 342 h 342"/>
                <a:gd name="T4" fmla="*/ 172 w 172"/>
                <a:gd name="T5" fmla="*/ 245 h 342"/>
                <a:gd name="T6" fmla="*/ 172 w 172"/>
                <a:gd name="T7" fmla="*/ 0 h 342"/>
                <a:gd name="T8" fmla="*/ 0 w 172"/>
                <a:gd name="T9" fmla="*/ 9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42">
                  <a:moveTo>
                    <a:pt x="0" y="98"/>
                  </a:moveTo>
                  <a:lnTo>
                    <a:pt x="0" y="342"/>
                  </a:lnTo>
                  <a:lnTo>
                    <a:pt x="172" y="245"/>
                  </a:lnTo>
                  <a:lnTo>
                    <a:pt x="172" y="0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229">
              <a:extLst>
                <a:ext uri="{FF2B5EF4-FFF2-40B4-BE49-F238E27FC236}">
                  <a16:creationId xmlns:a16="http://schemas.microsoft.com/office/drawing/2014/main" id="{A875AE61-05DE-4E05-B5DD-EE5B8961B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869"/>
              <a:ext cx="277" cy="402"/>
            </a:xfrm>
            <a:custGeom>
              <a:avLst/>
              <a:gdLst>
                <a:gd name="T0" fmla="*/ 847 w 847"/>
                <a:gd name="T1" fmla="*/ 181 h 1225"/>
                <a:gd name="T2" fmla="*/ 521 w 847"/>
                <a:gd name="T3" fmla="*/ 0 h 1225"/>
                <a:gd name="T4" fmla="*/ 0 w 847"/>
                <a:gd name="T5" fmla="*/ 296 h 1225"/>
                <a:gd name="T6" fmla="*/ 0 w 847"/>
                <a:gd name="T7" fmla="*/ 1055 h 1225"/>
                <a:gd name="T8" fmla="*/ 322 w 847"/>
                <a:gd name="T9" fmla="*/ 1225 h 1225"/>
                <a:gd name="T10" fmla="*/ 847 w 847"/>
                <a:gd name="T11" fmla="*/ 929 h 1225"/>
                <a:gd name="T12" fmla="*/ 847 w 847"/>
                <a:gd name="T13" fmla="*/ 181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1225">
                  <a:moveTo>
                    <a:pt x="847" y="181"/>
                  </a:moveTo>
                  <a:lnTo>
                    <a:pt x="521" y="0"/>
                  </a:lnTo>
                  <a:lnTo>
                    <a:pt x="0" y="296"/>
                  </a:lnTo>
                  <a:lnTo>
                    <a:pt x="0" y="1055"/>
                  </a:lnTo>
                  <a:cubicBezTo>
                    <a:pt x="84" y="1146"/>
                    <a:pt x="198" y="1206"/>
                    <a:pt x="322" y="1225"/>
                  </a:cubicBezTo>
                  <a:lnTo>
                    <a:pt x="847" y="929"/>
                  </a:lnTo>
                  <a:lnTo>
                    <a:pt x="847" y="181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C767F95C-DD60-4531-BB53-26073F9CD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113"/>
              <a:ext cx="26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2" name="Freeform 231">
              <a:extLst>
                <a:ext uri="{FF2B5EF4-FFF2-40B4-BE49-F238E27FC236}">
                  <a16:creationId xmlns:a16="http://schemas.microsoft.com/office/drawing/2014/main" id="{BB886731-DF7D-458B-BA29-4B21628FC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2115"/>
              <a:ext cx="19" cy="25"/>
            </a:xfrm>
            <a:custGeom>
              <a:avLst/>
              <a:gdLst>
                <a:gd name="T0" fmla="*/ 17 w 19"/>
                <a:gd name="T1" fmla="*/ 10 h 25"/>
                <a:gd name="T2" fmla="*/ 6 w 19"/>
                <a:gd name="T3" fmla="*/ 2 h 25"/>
                <a:gd name="T4" fmla="*/ 2 w 19"/>
                <a:gd name="T5" fmla="*/ 15 h 25"/>
                <a:gd name="T6" fmla="*/ 13 w 19"/>
                <a:gd name="T7" fmla="*/ 23 h 25"/>
                <a:gd name="T8" fmla="*/ 17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7" y="10"/>
                  </a:moveTo>
                  <a:cubicBezTo>
                    <a:pt x="15" y="4"/>
                    <a:pt x="10" y="0"/>
                    <a:pt x="6" y="2"/>
                  </a:cubicBezTo>
                  <a:cubicBezTo>
                    <a:pt x="1" y="4"/>
                    <a:pt x="0" y="10"/>
                    <a:pt x="2" y="15"/>
                  </a:cubicBezTo>
                  <a:cubicBezTo>
                    <a:pt x="4" y="21"/>
                    <a:pt x="9" y="25"/>
                    <a:pt x="13" y="23"/>
                  </a:cubicBezTo>
                  <a:cubicBezTo>
                    <a:pt x="18" y="22"/>
                    <a:pt x="19" y="16"/>
                    <a:pt x="17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Freeform 232">
              <a:extLst>
                <a:ext uri="{FF2B5EF4-FFF2-40B4-BE49-F238E27FC236}">
                  <a16:creationId xmlns:a16="http://schemas.microsoft.com/office/drawing/2014/main" id="{E60E3DA5-CFDE-4DD9-A7D5-F47581188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6" y="2167"/>
              <a:ext cx="71" cy="68"/>
            </a:xfrm>
            <a:custGeom>
              <a:avLst/>
              <a:gdLst>
                <a:gd name="T0" fmla="*/ 0 w 217"/>
                <a:gd name="T1" fmla="*/ 0 h 207"/>
                <a:gd name="T2" fmla="*/ 217 w 217"/>
                <a:gd name="T3" fmla="*/ 117 h 207"/>
                <a:gd name="T4" fmla="*/ 0 w 217"/>
                <a:gd name="T5" fmla="*/ 46 h 207"/>
                <a:gd name="T6" fmla="*/ 217 w 217"/>
                <a:gd name="T7" fmla="*/ 162 h 207"/>
                <a:gd name="T8" fmla="*/ 0 w 217"/>
                <a:gd name="T9" fmla="*/ 91 h 207"/>
                <a:gd name="T10" fmla="*/ 217 w 217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07">
                  <a:moveTo>
                    <a:pt x="0" y="0"/>
                  </a:moveTo>
                  <a:cubicBezTo>
                    <a:pt x="65" y="56"/>
                    <a:pt x="139" y="95"/>
                    <a:pt x="217" y="117"/>
                  </a:cubicBezTo>
                  <a:moveTo>
                    <a:pt x="0" y="46"/>
                  </a:moveTo>
                  <a:cubicBezTo>
                    <a:pt x="65" y="101"/>
                    <a:pt x="139" y="141"/>
                    <a:pt x="217" y="162"/>
                  </a:cubicBezTo>
                  <a:moveTo>
                    <a:pt x="0" y="91"/>
                  </a:moveTo>
                  <a:cubicBezTo>
                    <a:pt x="65" y="147"/>
                    <a:pt x="139" y="186"/>
                    <a:pt x="217" y="207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Freeform 233">
              <a:extLst>
                <a:ext uri="{FF2B5EF4-FFF2-40B4-BE49-F238E27FC236}">
                  <a16:creationId xmlns:a16="http://schemas.microsoft.com/office/drawing/2014/main" id="{03DCBC5D-6809-40B0-B68F-8D2907AA1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12"/>
              <a:ext cx="77" cy="45"/>
            </a:xfrm>
            <a:custGeom>
              <a:avLst/>
              <a:gdLst>
                <a:gd name="T0" fmla="*/ 8 w 235"/>
                <a:gd name="T1" fmla="*/ 21 h 137"/>
                <a:gd name="T2" fmla="*/ 225 w 235"/>
                <a:gd name="T3" fmla="*/ 137 h 137"/>
                <a:gd name="T4" fmla="*/ 234 w 235"/>
                <a:gd name="T5" fmla="*/ 124 h 137"/>
                <a:gd name="T6" fmla="*/ 225 w 235"/>
                <a:gd name="T7" fmla="*/ 116 h 137"/>
                <a:gd name="T8" fmla="*/ 13 w 235"/>
                <a:gd name="T9" fmla="*/ 3 h 137"/>
                <a:gd name="T10" fmla="*/ 2 w 235"/>
                <a:gd name="T11" fmla="*/ 3 h 137"/>
                <a:gd name="T12" fmla="*/ 1 w 235"/>
                <a:gd name="T13" fmla="*/ 9 h 137"/>
                <a:gd name="T14" fmla="*/ 8 w 235"/>
                <a:gd name="T15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37">
                  <a:moveTo>
                    <a:pt x="8" y="21"/>
                  </a:moveTo>
                  <a:cubicBezTo>
                    <a:pt x="71" y="75"/>
                    <a:pt x="145" y="115"/>
                    <a:pt x="225" y="137"/>
                  </a:cubicBezTo>
                  <a:cubicBezTo>
                    <a:pt x="231" y="135"/>
                    <a:pt x="235" y="130"/>
                    <a:pt x="234" y="124"/>
                  </a:cubicBezTo>
                  <a:cubicBezTo>
                    <a:pt x="233" y="120"/>
                    <a:pt x="230" y="117"/>
                    <a:pt x="225" y="116"/>
                  </a:cubicBezTo>
                  <a:cubicBezTo>
                    <a:pt x="147" y="94"/>
                    <a:pt x="74" y="56"/>
                    <a:pt x="13" y="3"/>
                  </a:cubicBezTo>
                  <a:cubicBezTo>
                    <a:pt x="10" y="0"/>
                    <a:pt x="5" y="0"/>
                    <a:pt x="2" y="3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4"/>
                    <a:pt x="4" y="18"/>
                    <a:pt x="8" y="2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234">
              <a:extLst>
                <a:ext uri="{FF2B5EF4-FFF2-40B4-BE49-F238E27FC236}">
                  <a16:creationId xmlns:a16="http://schemas.microsoft.com/office/drawing/2014/main" id="{E57F2A8B-F603-4DAB-8296-70766173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12"/>
              <a:ext cx="77" cy="45"/>
            </a:xfrm>
            <a:custGeom>
              <a:avLst/>
              <a:gdLst>
                <a:gd name="T0" fmla="*/ 3 w 77"/>
                <a:gd name="T1" fmla="*/ 7 h 45"/>
                <a:gd name="T2" fmla="*/ 74 w 77"/>
                <a:gd name="T3" fmla="*/ 45 h 45"/>
                <a:gd name="T4" fmla="*/ 77 w 77"/>
                <a:gd name="T5" fmla="*/ 41 h 45"/>
                <a:gd name="T6" fmla="*/ 74 w 77"/>
                <a:gd name="T7" fmla="*/ 38 h 45"/>
                <a:gd name="T8" fmla="*/ 4 w 77"/>
                <a:gd name="T9" fmla="*/ 1 h 45"/>
                <a:gd name="T10" fmla="*/ 1 w 77"/>
                <a:gd name="T11" fmla="*/ 1 h 45"/>
                <a:gd name="T12" fmla="*/ 0 w 77"/>
                <a:gd name="T13" fmla="*/ 3 h 45"/>
                <a:gd name="T14" fmla="*/ 3 w 77"/>
                <a:gd name="T1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45">
                  <a:moveTo>
                    <a:pt x="3" y="7"/>
                  </a:moveTo>
                  <a:cubicBezTo>
                    <a:pt x="23" y="25"/>
                    <a:pt x="48" y="38"/>
                    <a:pt x="74" y="45"/>
                  </a:cubicBezTo>
                  <a:cubicBezTo>
                    <a:pt x="76" y="45"/>
                    <a:pt x="77" y="43"/>
                    <a:pt x="77" y="41"/>
                  </a:cubicBezTo>
                  <a:cubicBezTo>
                    <a:pt x="76" y="40"/>
                    <a:pt x="75" y="39"/>
                    <a:pt x="74" y="38"/>
                  </a:cubicBezTo>
                  <a:cubicBezTo>
                    <a:pt x="48" y="31"/>
                    <a:pt x="24" y="19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1" y="6"/>
                    <a:pt x="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47777AE5-3F8B-4ABE-A4DB-AE8E1F907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2029"/>
              <a:ext cx="31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7" name="Freeform 236">
              <a:extLst>
                <a:ext uri="{FF2B5EF4-FFF2-40B4-BE49-F238E27FC236}">
                  <a16:creationId xmlns:a16="http://schemas.microsoft.com/office/drawing/2014/main" id="{429C4A24-B825-4D77-8C2F-4D5D7676F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031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2 w 24"/>
                <a:gd name="T3" fmla="*/ 6 h 17"/>
                <a:gd name="T4" fmla="*/ 15 w 24"/>
                <a:gd name="T5" fmla="*/ 17 h 17"/>
                <a:gd name="T6" fmla="*/ 24 w 2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cubicBezTo>
                    <a:pt x="19" y="4"/>
                    <a:pt x="10" y="0"/>
                    <a:pt x="2" y="6"/>
                  </a:cubicBezTo>
                  <a:cubicBezTo>
                    <a:pt x="0" y="11"/>
                    <a:pt x="6" y="16"/>
                    <a:pt x="15" y="17"/>
                  </a:cubicBezTo>
                  <a:cubicBezTo>
                    <a:pt x="18" y="17"/>
                    <a:pt x="21" y="17"/>
                    <a:pt x="24" y="17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BB42CB7A-829E-4163-BECF-DDF5A3372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039"/>
              <a:ext cx="7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5F8B8BE5-6084-429E-80E6-A377B7833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039"/>
              <a:ext cx="7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F70CF7B0-D5C3-4CB3-B77B-67254FC1C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039"/>
              <a:ext cx="7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8" name="Freeform 240">
              <a:extLst>
                <a:ext uri="{FF2B5EF4-FFF2-40B4-BE49-F238E27FC236}">
                  <a16:creationId xmlns:a16="http://schemas.microsoft.com/office/drawing/2014/main" id="{E44470E2-6053-4DD0-AC9D-E27734183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43"/>
              <a:ext cx="71" cy="43"/>
            </a:xfrm>
            <a:custGeom>
              <a:avLst/>
              <a:gdLst>
                <a:gd name="T0" fmla="*/ 0 w 217"/>
                <a:gd name="T1" fmla="*/ 15 h 131"/>
                <a:gd name="T2" fmla="*/ 217 w 217"/>
                <a:gd name="T3" fmla="*/ 131 h 131"/>
                <a:gd name="T4" fmla="*/ 217 w 217"/>
                <a:gd name="T5" fmla="*/ 116 h 131"/>
                <a:gd name="T6" fmla="*/ 0 w 217"/>
                <a:gd name="T7" fmla="*/ 0 h 131"/>
                <a:gd name="T8" fmla="*/ 0 w 217"/>
                <a:gd name="T9" fmla="*/ 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31">
                  <a:moveTo>
                    <a:pt x="0" y="15"/>
                  </a:moveTo>
                  <a:cubicBezTo>
                    <a:pt x="62" y="70"/>
                    <a:pt x="137" y="110"/>
                    <a:pt x="217" y="131"/>
                  </a:cubicBezTo>
                  <a:lnTo>
                    <a:pt x="217" y="116"/>
                  </a:lnTo>
                  <a:cubicBezTo>
                    <a:pt x="137" y="93"/>
                    <a:pt x="63" y="53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Freeform 241">
              <a:extLst>
                <a:ext uri="{FF2B5EF4-FFF2-40B4-BE49-F238E27FC236}">
                  <a16:creationId xmlns:a16="http://schemas.microsoft.com/office/drawing/2014/main" id="{E81B0802-3026-40E8-B031-3C356577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39"/>
              <a:ext cx="71" cy="58"/>
            </a:xfrm>
            <a:custGeom>
              <a:avLst/>
              <a:gdLst>
                <a:gd name="T0" fmla="*/ 0 w 217"/>
                <a:gd name="T1" fmla="*/ 0 h 175"/>
                <a:gd name="T2" fmla="*/ 0 w 217"/>
                <a:gd name="T3" fmla="*/ 59 h 175"/>
                <a:gd name="T4" fmla="*/ 217 w 217"/>
                <a:gd name="T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75">
                  <a:moveTo>
                    <a:pt x="0" y="0"/>
                  </a:moveTo>
                  <a:lnTo>
                    <a:pt x="0" y="59"/>
                  </a:lnTo>
                  <a:cubicBezTo>
                    <a:pt x="63" y="112"/>
                    <a:pt x="137" y="152"/>
                    <a:pt x="217" y="175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Freeform 242">
              <a:extLst>
                <a:ext uri="{FF2B5EF4-FFF2-40B4-BE49-F238E27FC236}">
                  <a16:creationId xmlns:a16="http://schemas.microsoft.com/office/drawing/2014/main" id="{F8CB88A4-526B-4B70-96DA-309C8EF78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40"/>
              <a:ext cx="71" cy="57"/>
            </a:xfrm>
            <a:custGeom>
              <a:avLst/>
              <a:gdLst>
                <a:gd name="T0" fmla="*/ 217 w 217"/>
                <a:gd name="T1" fmla="*/ 175 h 175"/>
                <a:gd name="T2" fmla="*/ 217 w 217"/>
                <a:gd name="T3" fmla="*/ 116 h 175"/>
                <a:gd name="T4" fmla="*/ 0 w 217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75">
                  <a:moveTo>
                    <a:pt x="217" y="175"/>
                  </a:moveTo>
                  <a:lnTo>
                    <a:pt x="217" y="116"/>
                  </a:lnTo>
                  <a:cubicBezTo>
                    <a:pt x="138" y="92"/>
                    <a:pt x="64" y="5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Rectangle 243">
              <a:extLst>
                <a:ext uri="{FF2B5EF4-FFF2-40B4-BE49-F238E27FC236}">
                  <a16:creationId xmlns:a16="http://schemas.microsoft.com/office/drawing/2014/main" id="{F12F1DB4-2686-430D-9C72-947B32A90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566"/>
              <a:ext cx="16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ERP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6" name="Rectangle 244">
              <a:extLst>
                <a:ext uri="{FF2B5EF4-FFF2-40B4-BE49-F238E27FC236}">
                  <a16:creationId xmlns:a16="http://schemas.microsoft.com/office/drawing/2014/main" id="{6FE1343B-7D17-4ECE-B393-7F3CEF38F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202"/>
              <a:ext cx="4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MCM.net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7" name="Rectangle 245">
              <a:extLst>
                <a:ext uri="{FF2B5EF4-FFF2-40B4-BE49-F238E27FC236}">
                  <a16:creationId xmlns:a16="http://schemas.microsoft.com/office/drawing/2014/main" id="{0112D42E-F000-4A7C-9964-AD5732268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1303"/>
              <a:ext cx="5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Core System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8" name="Oval 246">
              <a:extLst>
                <a:ext uri="{FF2B5EF4-FFF2-40B4-BE49-F238E27FC236}">
                  <a16:creationId xmlns:a16="http://schemas.microsoft.com/office/drawing/2014/main" id="{21DFEF27-A697-422A-A6DF-2DD6471D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1037"/>
              <a:ext cx="1860" cy="226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Freeform 247">
              <a:extLst>
                <a:ext uri="{FF2B5EF4-FFF2-40B4-BE49-F238E27FC236}">
                  <a16:creationId xmlns:a16="http://schemas.microsoft.com/office/drawing/2014/main" id="{A2E980DA-2D6E-4C7E-B8F1-68CEB6B3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046"/>
              <a:ext cx="133" cy="242"/>
            </a:xfrm>
            <a:custGeom>
              <a:avLst/>
              <a:gdLst>
                <a:gd name="T0" fmla="*/ 11 w 133"/>
                <a:gd name="T1" fmla="*/ 0 h 242"/>
                <a:gd name="T2" fmla="*/ 0 w 133"/>
                <a:gd name="T3" fmla="*/ 0 h 242"/>
                <a:gd name="T4" fmla="*/ 0 w 133"/>
                <a:gd name="T5" fmla="*/ 242 h 242"/>
                <a:gd name="T6" fmla="*/ 11 w 133"/>
                <a:gd name="T7" fmla="*/ 242 h 242"/>
                <a:gd name="T8" fmla="*/ 133 w 133"/>
                <a:gd name="T9" fmla="*/ 121 h 242"/>
                <a:gd name="T10" fmla="*/ 11 w 133"/>
                <a:gd name="T1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2">
                  <a:moveTo>
                    <a:pt x="11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11" y="242"/>
                  </a:lnTo>
                  <a:lnTo>
                    <a:pt x="133" y="1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Freeform 248">
              <a:extLst>
                <a:ext uri="{FF2B5EF4-FFF2-40B4-BE49-F238E27FC236}">
                  <a16:creationId xmlns:a16="http://schemas.microsoft.com/office/drawing/2014/main" id="{E417B286-66DB-4682-A47E-3CB750B7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2046"/>
              <a:ext cx="134" cy="242"/>
            </a:xfrm>
            <a:custGeom>
              <a:avLst/>
              <a:gdLst>
                <a:gd name="T0" fmla="*/ 123 w 134"/>
                <a:gd name="T1" fmla="*/ 242 h 242"/>
                <a:gd name="T2" fmla="*/ 134 w 134"/>
                <a:gd name="T3" fmla="*/ 242 h 242"/>
                <a:gd name="T4" fmla="*/ 134 w 134"/>
                <a:gd name="T5" fmla="*/ 0 h 242"/>
                <a:gd name="T6" fmla="*/ 123 w 134"/>
                <a:gd name="T7" fmla="*/ 0 h 242"/>
                <a:gd name="T8" fmla="*/ 0 w 134"/>
                <a:gd name="T9" fmla="*/ 121 h 242"/>
                <a:gd name="T10" fmla="*/ 123 w 134"/>
                <a:gd name="T1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242">
                  <a:moveTo>
                    <a:pt x="123" y="242"/>
                  </a:moveTo>
                  <a:lnTo>
                    <a:pt x="134" y="242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0" y="121"/>
                  </a:lnTo>
                  <a:lnTo>
                    <a:pt x="123" y="2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Rectangle 249">
              <a:extLst>
                <a:ext uri="{FF2B5EF4-FFF2-40B4-BE49-F238E27FC236}">
                  <a16:creationId xmlns:a16="http://schemas.microsoft.com/office/drawing/2014/main" id="{E794BA3A-B8B5-4516-A947-3DDC15EB1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022"/>
              <a:ext cx="2672" cy="1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Rectangle 250">
              <a:extLst>
                <a:ext uri="{FF2B5EF4-FFF2-40B4-BE49-F238E27FC236}">
                  <a16:creationId xmlns:a16="http://schemas.microsoft.com/office/drawing/2014/main" id="{968C277B-2D64-4297-BC82-D215FB2E7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022"/>
              <a:ext cx="2672" cy="1190"/>
            </a:xfrm>
            <a:prstGeom prst="rect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Freeform 251">
              <a:extLst>
                <a:ext uri="{FF2B5EF4-FFF2-40B4-BE49-F238E27FC236}">
                  <a16:creationId xmlns:a16="http://schemas.microsoft.com/office/drawing/2014/main" id="{19DE7A54-4568-4044-AF2F-A4A02BB7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Rectangle 252">
              <a:extLst>
                <a:ext uri="{FF2B5EF4-FFF2-40B4-BE49-F238E27FC236}">
                  <a16:creationId xmlns:a16="http://schemas.microsoft.com/office/drawing/2014/main" id="{56222555-434E-4206-BC52-6C8074857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1260"/>
              <a:ext cx="426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Rectangle 253">
              <a:extLst>
                <a:ext uri="{FF2B5EF4-FFF2-40B4-BE49-F238E27FC236}">
                  <a16:creationId xmlns:a16="http://schemas.microsoft.com/office/drawing/2014/main" id="{7945BA6B-0DDF-425D-B639-C29342583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1391"/>
              <a:ext cx="29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Financial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6" name="Rectangle 254">
              <a:extLst>
                <a:ext uri="{FF2B5EF4-FFF2-40B4-BE49-F238E27FC236}">
                  <a16:creationId xmlns:a16="http://schemas.microsoft.com/office/drawing/2014/main" id="{EA3B5C56-88B3-493C-8F88-FCEABD03B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1458"/>
              <a:ext cx="3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Management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7" name="Freeform 255">
              <a:extLst>
                <a:ext uri="{FF2B5EF4-FFF2-40B4-BE49-F238E27FC236}">
                  <a16:creationId xmlns:a16="http://schemas.microsoft.com/office/drawing/2014/main" id="{13D1390E-B283-43F9-B229-C87E7542D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1654"/>
              <a:ext cx="477" cy="60"/>
            </a:xfrm>
            <a:custGeom>
              <a:avLst/>
              <a:gdLst>
                <a:gd name="T0" fmla="*/ 426 w 477"/>
                <a:gd name="T1" fmla="*/ 0 h 60"/>
                <a:gd name="T2" fmla="*/ 0 w 477"/>
                <a:gd name="T3" fmla="*/ 0 h 60"/>
                <a:gd name="T4" fmla="*/ 51 w 477"/>
                <a:gd name="T5" fmla="*/ 60 h 60"/>
                <a:gd name="T6" fmla="*/ 477 w 477"/>
                <a:gd name="T7" fmla="*/ 60 h 60"/>
                <a:gd name="T8" fmla="*/ 426 w 47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60">
                  <a:moveTo>
                    <a:pt x="426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7" y="6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Freeform 256">
              <a:extLst>
                <a:ext uri="{FF2B5EF4-FFF2-40B4-BE49-F238E27FC236}">
                  <a16:creationId xmlns:a16="http://schemas.microsoft.com/office/drawing/2014/main" id="{0878BAE6-1D0B-4291-8BA9-D25DFDAFB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Rectangle 257">
              <a:extLst>
                <a:ext uri="{FF2B5EF4-FFF2-40B4-BE49-F238E27FC236}">
                  <a16:creationId xmlns:a16="http://schemas.microsoft.com/office/drawing/2014/main" id="{86E2AA38-7DD8-4CC0-88EA-39A153117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1121"/>
              <a:ext cx="426" cy="139"/>
            </a:xfrm>
            <a:prstGeom prst="rect">
              <a:avLst/>
            </a:prstGeom>
            <a:solidFill>
              <a:srgbClr val="92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Rectangle 258">
              <a:extLst>
                <a:ext uri="{FF2B5EF4-FFF2-40B4-BE49-F238E27FC236}">
                  <a16:creationId xmlns:a16="http://schemas.microsoft.com/office/drawing/2014/main" id="{C723D53C-F219-4EAC-A93B-C9357D44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1158"/>
              <a:ext cx="2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MCM.Fm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1" name="Freeform 259">
              <a:extLst>
                <a:ext uri="{FF2B5EF4-FFF2-40B4-BE49-F238E27FC236}">
                  <a16:creationId xmlns:a16="http://schemas.microsoft.com/office/drawing/2014/main" id="{5805E764-635E-44B8-82FC-BB7E3DCF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Rectangle 260">
              <a:extLst>
                <a:ext uri="{FF2B5EF4-FFF2-40B4-BE49-F238E27FC236}">
                  <a16:creationId xmlns:a16="http://schemas.microsoft.com/office/drawing/2014/main" id="{228A268E-C61E-44A2-973C-E9F1AAE34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260"/>
              <a:ext cx="426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Rectangle 261">
              <a:extLst>
                <a:ext uri="{FF2B5EF4-FFF2-40B4-BE49-F238E27FC236}">
                  <a16:creationId xmlns:a16="http://schemas.microsoft.com/office/drawing/2014/main" id="{7EE55E37-AA4A-4EC1-ABFD-B00B28F9D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1423"/>
              <a:ext cx="34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Traceability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4" name="Freeform 262">
              <a:extLst>
                <a:ext uri="{FF2B5EF4-FFF2-40B4-BE49-F238E27FC236}">
                  <a16:creationId xmlns:a16="http://schemas.microsoft.com/office/drawing/2014/main" id="{2599296A-CFFC-46F0-9C5B-5496EF3F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1654"/>
              <a:ext cx="477" cy="60"/>
            </a:xfrm>
            <a:custGeom>
              <a:avLst/>
              <a:gdLst>
                <a:gd name="T0" fmla="*/ 426 w 477"/>
                <a:gd name="T1" fmla="*/ 0 h 60"/>
                <a:gd name="T2" fmla="*/ 0 w 477"/>
                <a:gd name="T3" fmla="*/ 0 h 60"/>
                <a:gd name="T4" fmla="*/ 51 w 477"/>
                <a:gd name="T5" fmla="*/ 60 h 60"/>
                <a:gd name="T6" fmla="*/ 477 w 477"/>
                <a:gd name="T7" fmla="*/ 60 h 60"/>
                <a:gd name="T8" fmla="*/ 426 w 47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60">
                  <a:moveTo>
                    <a:pt x="426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7" y="6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Freeform 263">
              <a:extLst>
                <a:ext uri="{FF2B5EF4-FFF2-40B4-BE49-F238E27FC236}">
                  <a16:creationId xmlns:a16="http://schemas.microsoft.com/office/drawing/2014/main" id="{BD830B4F-C287-469A-9721-B8066B63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Rectangle 264">
              <a:extLst>
                <a:ext uri="{FF2B5EF4-FFF2-40B4-BE49-F238E27FC236}">
                  <a16:creationId xmlns:a16="http://schemas.microsoft.com/office/drawing/2014/main" id="{E59AD809-C665-41DA-90B6-CA0CFD7D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121"/>
              <a:ext cx="426" cy="13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Rectangle 265">
              <a:extLst>
                <a:ext uri="{FF2B5EF4-FFF2-40B4-BE49-F238E27FC236}">
                  <a16:creationId xmlns:a16="http://schemas.microsoft.com/office/drawing/2014/main" id="{F40780CC-8B3F-4A65-B426-738DFD92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1158"/>
              <a:ext cx="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8" name="Rectangle 266">
              <a:extLst>
                <a:ext uri="{FF2B5EF4-FFF2-40B4-BE49-F238E27FC236}">
                  <a16:creationId xmlns:a16="http://schemas.microsoft.com/office/drawing/2014/main" id="{4432A1E1-3FA3-462A-B2F4-45BEAA5F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1158"/>
              <a:ext cx="18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CM.T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9" name="Freeform 267">
              <a:extLst>
                <a:ext uri="{FF2B5EF4-FFF2-40B4-BE49-F238E27FC236}">
                  <a16:creationId xmlns:a16="http://schemas.microsoft.com/office/drawing/2014/main" id="{07F1E330-615F-4DE9-A248-C67BB5016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Rectangle 268">
              <a:extLst>
                <a:ext uri="{FF2B5EF4-FFF2-40B4-BE49-F238E27FC236}">
                  <a16:creationId xmlns:a16="http://schemas.microsoft.com/office/drawing/2014/main" id="{F22C9B48-24A0-42EC-A05F-39E09878A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1260"/>
              <a:ext cx="425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Rectangle 269">
              <a:extLst>
                <a:ext uri="{FF2B5EF4-FFF2-40B4-BE49-F238E27FC236}">
                  <a16:creationId xmlns:a16="http://schemas.microsoft.com/office/drawing/2014/main" id="{2F1C9ED7-D577-45F1-8C11-0BD32DE15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" y="1391"/>
              <a:ext cx="30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Business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2" name="Rectangle 270">
              <a:extLst>
                <a:ext uri="{FF2B5EF4-FFF2-40B4-BE49-F238E27FC236}">
                  <a16:creationId xmlns:a16="http://schemas.microsoft.com/office/drawing/2014/main" id="{0D6C6D73-22CA-415F-A8CF-0A9D20C17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458"/>
              <a:ext cx="345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Intelligence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3" name="Freeform 271">
              <a:extLst>
                <a:ext uri="{FF2B5EF4-FFF2-40B4-BE49-F238E27FC236}">
                  <a16:creationId xmlns:a16="http://schemas.microsoft.com/office/drawing/2014/main" id="{A29A9A44-35B3-4578-B9FC-845A732C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654"/>
              <a:ext cx="476" cy="60"/>
            </a:xfrm>
            <a:custGeom>
              <a:avLst/>
              <a:gdLst>
                <a:gd name="T0" fmla="*/ 425 w 476"/>
                <a:gd name="T1" fmla="*/ 0 h 60"/>
                <a:gd name="T2" fmla="*/ 0 w 476"/>
                <a:gd name="T3" fmla="*/ 0 h 60"/>
                <a:gd name="T4" fmla="*/ 51 w 476"/>
                <a:gd name="T5" fmla="*/ 60 h 60"/>
                <a:gd name="T6" fmla="*/ 476 w 476"/>
                <a:gd name="T7" fmla="*/ 60 h 60"/>
                <a:gd name="T8" fmla="*/ 425 w 47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60">
                  <a:moveTo>
                    <a:pt x="425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6" y="6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Freeform 272">
              <a:extLst>
                <a:ext uri="{FF2B5EF4-FFF2-40B4-BE49-F238E27FC236}">
                  <a16:creationId xmlns:a16="http://schemas.microsoft.com/office/drawing/2014/main" id="{47F6B624-D1D7-43C3-898E-4DDA4094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Rectangle 273">
              <a:extLst>
                <a:ext uri="{FF2B5EF4-FFF2-40B4-BE49-F238E27FC236}">
                  <a16:creationId xmlns:a16="http://schemas.microsoft.com/office/drawing/2014/main" id="{43B4C058-3007-4611-81D4-B66C2476E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1121"/>
              <a:ext cx="425" cy="139"/>
            </a:xfrm>
            <a:prstGeom prst="rect">
              <a:avLst/>
            </a:prstGeom>
            <a:solidFill>
              <a:srgbClr val="F8B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Rectangle 274">
              <a:extLst>
                <a:ext uri="{FF2B5EF4-FFF2-40B4-BE49-F238E27FC236}">
                  <a16:creationId xmlns:a16="http://schemas.microsoft.com/office/drawing/2014/main" id="{D17A4F41-D451-4A80-B53F-B2D377DCA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1158"/>
              <a:ext cx="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7" name="Rectangle 275">
              <a:extLst>
                <a:ext uri="{FF2B5EF4-FFF2-40B4-BE49-F238E27FC236}">
                  <a16:creationId xmlns:a16="http://schemas.microsoft.com/office/drawing/2014/main" id="{D2525AB5-021D-4F0D-8E12-48E9D9AE2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1158"/>
              <a:ext cx="26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CM.Stat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8" name="Freeform 276">
              <a:extLst>
                <a:ext uri="{FF2B5EF4-FFF2-40B4-BE49-F238E27FC236}">
                  <a16:creationId xmlns:a16="http://schemas.microsoft.com/office/drawing/2014/main" id="{04C0D75E-72AC-49A9-94CF-99326020E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1260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4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4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Rectangle 277">
              <a:extLst>
                <a:ext uri="{FF2B5EF4-FFF2-40B4-BE49-F238E27FC236}">
                  <a16:creationId xmlns:a16="http://schemas.microsoft.com/office/drawing/2014/main" id="{8FEC6D97-11E3-4D75-849E-702B693D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260"/>
              <a:ext cx="426" cy="39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Rectangle 278">
              <a:extLst>
                <a:ext uri="{FF2B5EF4-FFF2-40B4-BE49-F238E27FC236}">
                  <a16:creationId xmlns:a16="http://schemas.microsoft.com/office/drawing/2014/main" id="{33081B85-FE43-4BBB-9F4C-8BDCEA099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" y="1423"/>
              <a:ext cx="1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1" name="Freeform 279">
              <a:extLst>
                <a:ext uri="{FF2B5EF4-FFF2-40B4-BE49-F238E27FC236}">
                  <a16:creationId xmlns:a16="http://schemas.microsoft.com/office/drawing/2014/main" id="{31786784-E5A9-435A-9098-13C2E29F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1654"/>
              <a:ext cx="477" cy="60"/>
            </a:xfrm>
            <a:custGeom>
              <a:avLst/>
              <a:gdLst>
                <a:gd name="T0" fmla="*/ 426 w 477"/>
                <a:gd name="T1" fmla="*/ 0 h 60"/>
                <a:gd name="T2" fmla="*/ 0 w 477"/>
                <a:gd name="T3" fmla="*/ 0 h 60"/>
                <a:gd name="T4" fmla="*/ 51 w 477"/>
                <a:gd name="T5" fmla="*/ 60 h 60"/>
                <a:gd name="T6" fmla="*/ 477 w 477"/>
                <a:gd name="T7" fmla="*/ 60 h 60"/>
                <a:gd name="T8" fmla="*/ 426 w 47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60">
                  <a:moveTo>
                    <a:pt x="426" y="0"/>
                  </a:moveTo>
                  <a:lnTo>
                    <a:pt x="0" y="0"/>
                  </a:lnTo>
                  <a:lnTo>
                    <a:pt x="51" y="60"/>
                  </a:lnTo>
                  <a:lnTo>
                    <a:pt x="477" y="6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Freeform 280">
              <a:extLst>
                <a:ext uri="{FF2B5EF4-FFF2-40B4-BE49-F238E27FC236}">
                  <a16:creationId xmlns:a16="http://schemas.microsoft.com/office/drawing/2014/main" id="{5CFB2801-CBA3-4021-AAD8-7B719EC4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1121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Rectangle 281">
              <a:extLst>
                <a:ext uri="{FF2B5EF4-FFF2-40B4-BE49-F238E27FC236}">
                  <a16:creationId xmlns:a16="http://schemas.microsoft.com/office/drawing/2014/main" id="{66618368-6416-419E-BF8E-3CB20927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1121"/>
              <a:ext cx="426" cy="139"/>
            </a:xfrm>
            <a:prstGeom prst="rect">
              <a:avLst/>
            </a:prstGeom>
            <a:solidFill>
              <a:srgbClr val="588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Rectangle 282">
              <a:extLst>
                <a:ext uri="{FF2B5EF4-FFF2-40B4-BE49-F238E27FC236}">
                  <a16:creationId xmlns:a16="http://schemas.microsoft.com/office/drawing/2014/main" id="{305D27E5-3695-41F7-88F0-84C7EE5A5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1158"/>
              <a:ext cx="36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MCM.maps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5" name="Rectangle 283">
              <a:extLst>
                <a:ext uri="{FF2B5EF4-FFF2-40B4-BE49-F238E27FC236}">
                  <a16:creationId xmlns:a16="http://schemas.microsoft.com/office/drawing/2014/main" id="{937432E2-7CFB-4EAE-882B-B034B967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1792"/>
              <a:ext cx="9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MCM.net  OPTIONAL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6" name="Rectangle 284">
              <a:extLst>
                <a:ext uri="{FF2B5EF4-FFF2-40B4-BE49-F238E27FC236}">
                  <a16:creationId xmlns:a16="http://schemas.microsoft.com/office/drawing/2014/main" id="{59BD3ACB-B0E9-4F21-AE4C-72AB68521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1891"/>
              <a:ext cx="65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SUBSYSTEMS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7" name="Rectangle 285">
              <a:extLst>
                <a:ext uri="{FF2B5EF4-FFF2-40B4-BE49-F238E27FC236}">
                  <a16:creationId xmlns:a16="http://schemas.microsoft.com/office/drawing/2014/main" id="{03DCBB52-7FDA-430D-92CA-5DF8E7634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311"/>
              <a:ext cx="2672" cy="9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" name="Rectangle 286">
              <a:extLst>
                <a:ext uri="{FF2B5EF4-FFF2-40B4-BE49-F238E27FC236}">
                  <a16:creationId xmlns:a16="http://schemas.microsoft.com/office/drawing/2014/main" id="{58DE7FE4-BAD1-400C-817E-21448665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311"/>
              <a:ext cx="2672" cy="992"/>
            </a:xfrm>
            <a:prstGeom prst="rect">
              <a:avLst/>
            </a:prstGeom>
            <a:noFill/>
            <a:ln w="25400" cap="rnd">
              <a:solidFill>
                <a:srgbClr val="50632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Freeform 287">
              <a:extLst>
                <a:ext uri="{FF2B5EF4-FFF2-40B4-BE49-F238E27FC236}">
                  <a16:creationId xmlns:a16="http://schemas.microsoft.com/office/drawing/2014/main" id="{408F4D7D-C29E-4F27-8528-7243B623A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Rectangle 288">
              <a:extLst>
                <a:ext uri="{FF2B5EF4-FFF2-40B4-BE49-F238E27FC236}">
                  <a16:creationId xmlns:a16="http://schemas.microsoft.com/office/drawing/2014/main" id="{7025D5AA-1660-4E95-82BD-B2612A01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549"/>
              <a:ext cx="426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1" name="Rectangle 289">
              <a:extLst>
                <a:ext uri="{FF2B5EF4-FFF2-40B4-BE49-F238E27FC236}">
                  <a16:creationId xmlns:a16="http://schemas.microsoft.com/office/drawing/2014/main" id="{9F174EC2-2C7A-410D-89BB-DF4D9784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712"/>
              <a:ext cx="43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Milk Collection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2" name="Freeform 290">
              <a:extLst>
                <a:ext uri="{FF2B5EF4-FFF2-40B4-BE49-F238E27FC236}">
                  <a16:creationId xmlns:a16="http://schemas.microsoft.com/office/drawing/2014/main" id="{88F70949-E8C3-4D71-A488-FF934540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2944"/>
              <a:ext cx="477" cy="59"/>
            </a:xfrm>
            <a:custGeom>
              <a:avLst/>
              <a:gdLst>
                <a:gd name="T0" fmla="*/ 426 w 477"/>
                <a:gd name="T1" fmla="*/ 0 h 59"/>
                <a:gd name="T2" fmla="*/ 0 w 477"/>
                <a:gd name="T3" fmla="*/ 0 h 59"/>
                <a:gd name="T4" fmla="*/ 51 w 477"/>
                <a:gd name="T5" fmla="*/ 59 h 59"/>
                <a:gd name="T6" fmla="*/ 477 w 477"/>
                <a:gd name="T7" fmla="*/ 59 h 59"/>
                <a:gd name="T8" fmla="*/ 426 w 47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9">
                  <a:moveTo>
                    <a:pt x="426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7" y="5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Freeform 291">
              <a:extLst>
                <a:ext uri="{FF2B5EF4-FFF2-40B4-BE49-F238E27FC236}">
                  <a16:creationId xmlns:a16="http://schemas.microsoft.com/office/drawing/2014/main" id="{0B4829E9-99E8-43CD-9A9F-B072D831E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Rectangle 292">
              <a:extLst>
                <a:ext uri="{FF2B5EF4-FFF2-40B4-BE49-F238E27FC236}">
                  <a16:creationId xmlns:a16="http://schemas.microsoft.com/office/drawing/2014/main" id="{3BF833BD-1DD2-40AD-9CA2-97CE9DCC4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410"/>
              <a:ext cx="426" cy="1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Rectangle 293">
              <a:extLst>
                <a:ext uri="{FF2B5EF4-FFF2-40B4-BE49-F238E27FC236}">
                  <a16:creationId xmlns:a16="http://schemas.microsoft.com/office/drawing/2014/main" id="{EEF6AAC1-C2C0-48F1-B2D8-9A22DAF68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2447"/>
              <a:ext cx="2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MCM.</a:t>
              </a:r>
              <a:r>
                <a:rPr lang="en-US" altLang="en-US" sz="700" b="1" dirty="0" err="1">
                  <a:solidFill>
                    <a:srgbClr val="000000"/>
                  </a:solidFill>
                </a:rPr>
                <a:t>col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6" name="Freeform 294">
              <a:extLst>
                <a:ext uri="{FF2B5EF4-FFF2-40B4-BE49-F238E27FC236}">
                  <a16:creationId xmlns:a16="http://schemas.microsoft.com/office/drawing/2014/main" id="{129DF5CE-281E-43D1-B452-4F61B032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Rectangle 295">
              <a:extLst>
                <a:ext uri="{FF2B5EF4-FFF2-40B4-BE49-F238E27FC236}">
                  <a16:creationId xmlns:a16="http://schemas.microsoft.com/office/drawing/2014/main" id="{0A7EA700-9D1D-4FF9-886C-65BAE9DB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549"/>
              <a:ext cx="426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Rectangle 296">
              <a:extLst>
                <a:ext uri="{FF2B5EF4-FFF2-40B4-BE49-F238E27FC236}">
                  <a16:creationId xmlns:a16="http://schemas.microsoft.com/office/drawing/2014/main" id="{069636AC-891B-497C-955F-19BD62D75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2712"/>
              <a:ext cx="33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Infosystem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9" name="Freeform 297">
              <a:extLst>
                <a:ext uri="{FF2B5EF4-FFF2-40B4-BE49-F238E27FC236}">
                  <a16:creationId xmlns:a16="http://schemas.microsoft.com/office/drawing/2014/main" id="{17EEB3F5-D2D3-4562-B33B-85093DF7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944"/>
              <a:ext cx="477" cy="59"/>
            </a:xfrm>
            <a:custGeom>
              <a:avLst/>
              <a:gdLst>
                <a:gd name="T0" fmla="*/ 426 w 477"/>
                <a:gd name="T1" fmla="*/ 0 h 59"/>
                <a:gd name="T2" fmla="*/ 0 w 477"/>
                <a:gd name="T3" fmla="*/ 0 h 59"/>
                <a:gd name="T4" fmla="*/ 51 w 477"/>
                <a:gd name="T5" fmla="*/ 59 h 59"/>
                <a:gd name="T6" fmla="*/ 477 w 477"/>
                <a:gd name="T7" fmla="*/ 59 h 59"/>
                <a:gd name="T8" fmla="*/ 426 w 47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9">
                  <a:moveTo>
                    <a:pt x="426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7" y="5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Freeform 298">
              <a:extLst>
                <a:ext uri="{FF2B5EF4-FFF2-40B4-BE49-F238E27FC236}">
                  <a16:creationId xmlns:a16="http://schemas.microsoft.com/office/drawing/2014/main" id="{B885498C-4C55-43DD-86CF-A582B09B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Rectangle 299">
              <a:extLst>
                <a:ext uri="{FF2B5EF4-FFF2-40B4-BE49-F238E27FC236}">
                  <a16:creationId xmlns:a16="http://schemas.microsoft.com/office/drawing/2014/main" id="{7885EC70-C583-4778-BE33-542D5701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410"/>
              <a:ext cx="426" cy="139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Rectangle 300">
              <a:extLst>
                <a:ext uri="{FF2B5EF4-FFF2-40B4-BE49-F238E27FC236}">
                  <a16:creationId xmlns:a16="http://schemas.microsoft.com/office/drawing/2014/main" id="{E7D54EE6-885D-48B9-A1E1-C9857507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447"/>
              <a:ext cx="8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3" name="Rectangle 301">
              <a:extLst>
                <a:ext uri="{FF2B5EF4-FFF2-40B4-BE49-F238E27FC236}">
                  <a16:creationId xmlns:a16="http://schemas.microsoft.com/office/drawing/2014/main" id="{52E31417-4778-46F3-ABB6-06D7A8A36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447"/>
              <a:ext cx="1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CM.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4" name="Rectangle 302">
              <a:extLst>
                <a:ext uri="{FF2B5EF4-FFF2-40B4-BE49-F238E27FC236}">
                  <a16:creationId xmlns:a16="http://schemas.microsoft.com/office/drawing/2014/main" id="{0DF3E655-E898-40D8-9C88-C5D926929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447"/>
              <a:ext cx="15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web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5" name="Freeform 303">
              <a:extLst>
                <a:ext uri="{FF2B5EF4-FFF2-40B4-BE49-F238E27FC236}">
                  <a16:creationId xmlns:a16="http://schemas.microsoft.com/office/drawing/2014/main" id="{3F7FB069-D6BC-4914-8E3C-BB29B56F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" name="Rectangle 304">
              <a:extLst>
                <a:ext uri="{FF2B5EF4-FFF2-40B4-BE49-F238E27FC236}">
                  <a16:creationId xmlns:a16="http://schemas.microsoft.com/office/drawing/2014/main" id="{085A7A2F-6364-494C-8C4A-A79D4D54B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549"/>
              <a:ext cx="425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7" name="Rectangle 305">
              <a:extLst>
                <a:ext uri="{FF2B5EF4-FFF2-40B4-BE49-F238E27FC236}">
                  <a16:creationId xmlns:a16="http://schemas.microsoft.com/office/drawing/2014/main" id="{F719499C-DEA9-4AA7-B8C9-8B86AEF29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" y="2680"/>
              <a:ext cx="1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Farm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8" name="Rectangle 306">
              <a:extLst>
                <a:ext uri="{FF2B5EF4-FFF2-40B4-BE49-F238E27FC236}">
                  <a16:creationId xmlns:a16="http://schemas.microsoft.com/office/drawing/2014/main" id="{E87EC4B8-38B5-47CB-ADB8-4D6F84E75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2747"/>
              <a:ext cx="31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Inspection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9" name="Freeform 307">
              <a:extLst>
                <a:ext uri="{FF2B5EF4-FFF2-40B4-BE49-F238E27FC236}">
                  <a16:creationId xmlns:a16="http://schemas.microsoft.com/office/drawing/2014/main" id="{F32AA350-8D0C-4832-940A-1EF4308A5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944"/>
              <a:ext cx="476" cy="59"/>
            </a:xfrm>
            <a:custGeom>
              <a:avLst/>
              <a:gdLst>
                <a:gd name="T0" fmla="*/ 425 w 476"/>
                <a:gd name="T1" fmla="*/ 0 h 59"/>
                <a:gd name="T2" fmla="*/ 0 w 476"/>
                <a:gd name="T3" fmla="*/ 0 h 59"/>
                <a:gd name="T4" fmla="*/ 51 w 476"/>
                <a:gd name="T5" fmla="*/ 59 h 59"/>
                <a:gd name="T6" fmla="*/ 476 w 476"/>
                <a:gd name="T7" fmla="*/ 59 h 59"/>
                <a:gd name="T8" fmla="*/ 425 w 4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59">
                  <a:moveTo>
                    <a:pt x="425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6" y="5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0" name="Freeform 308">
              <a:extLst>
                <a:ext uri="{FF2B5EF4-FFF2-40B4-BE49-F238E27FC236}">
                  <a16:creationId xmlns:a16="http://schemas.microsoft.com/office/drawing/2014/main" id="{C5199D54-24FD-4C44-8F72-027A0F05F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" name="Rectangle 309">
              <a:extLst>
                <a:ext uri="{FF2B5EF4-FFF2-40B4-BE49-F238E27FC236}">
                  <a16:creationId xmlns:a16="http://schemas.microsoft.com/office/drawing/2014/main" id="{CFA2D879-6B5E-48AD-81E0-6F93025F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410"/>
              <a:ext cx="425" cy="139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" name="Rectangle 310">
              <a:extLst>
                <a:ext uri="{FF2B5EF4-FFF2-40B4-BE49-F238E27FC236}">
                  <a16:creationId xmlns:a16="http://schemas.microsoft.com/office/drawing/2014/main" id="{9F982267-D6B5-4F2B-848D-690BA60C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2447"/>
              <a:ext cx="20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00" b="1" dirty="0">
                  <a:solidFill>
                    <a:srgbClr val="000000"/>
                  </a:solidFill>
                </a:rPr>
                <a:t>MCM.in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" name="Freeform 311">
              <a:extLst>
                <a:ext uri="{FF2B5EF4-FFF2-40B4-BE49-F238E27FC236}">
                  <a16:creationId xmlns:a16="http://schemas.microsoft.com/office/drawing/2014/main" id="{0CE04145-E1C2-4B37-A445-45ADD99D5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2549"/>
              <a:ext cx="51" cy="454"/>
            </a:xfrm>
            <a:custGeom>
              <a:avLst/>
              <a:gdLst>
                <a:gd name="T0" fmla="*/ 0 w 51"/>
                <a:gd name="T1" fmla="*/ 0 h 454"/>
                <a:gd name="T2" fmla="*/ 0 w 51"/>
                <a:gd name="T3" fmla="*/ 395 h 454"/>
                <a:gd name="T4" fmla="*/ 51 w 51"/>
                <a:gd name="T5" fmla="*/ 454 h 454"/>
                <a:gd name="T6" fmla="*/ 51 w 51"/>
                <a:gd name="T7" fmla="*/ 59 h 454"/>
                <a:gd name="T8" fmla="*/ 0 w 51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4">
                  <a:moveTo>
                    <a:pt x="0" y="0"/>
                  </a:moveTo>
                  <a:lnTo>
                    <a:pt x="0" y="395"/>
                  </a:lnTo>
                  <a:lnTo>
                    <a:pt x="51" y="454"/>
                  </a:lnTo>
                  <a:lnTo>
                    <a:pt x="5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" name="Rectangle 312">
              <a:extLst>
                <a:ext uri="{FF2B5EF4-FFF2-40B4-BE49-F238E27FC236}">
                  <a16:creationId xmlns:a16="http://schemas.microsoft.com/office/drawing/2014/main" id="{FD941D0B-EC9D-4B1E-BD5C-ADDEEEF4D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2549"/>
              <a:ext cx="426" cy="39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" name="Rectangle 313">
              <a:extLst>
                <a:ext uri="{FF2B5EF4-FFF2-40B4-BE49-F238E27FC236}">
                  <a16:creationId xmlns:a16="http://schemas.microsoft.com/office/drawing/2014/main" id="{C821665F-29ED-4C3E-BED9-8F9B15C1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2680"/>
              <a:ext cx="19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Farm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6" name="Rectangle 314">
              <a:extLst>
                <a:ext uri="{FF2B5EF4-FFF2-40B4-BE49-F238E27FC236}">
                  <a16:creationId xmlns:a16="http://schemas.microsoft.com/office/drawing/2014/main" id="{D383F457-420C-4059-8176-9BA2F9DA5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" y="2747"/>
              <a:ext cx="18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7" name="Freeform 315">
              <a:extLst>
                <a:ext uri="{FF2B5EF4-FFF2-40B4-BE49-F238E27FC236}">
                  <a16:creationId xmlns:a16="http://schemas.microsoft.com/office/drawing/2014/main" id="{CDD76BE0-9973-4A2C-8996-F9370E782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2944"/>
              <a:ext cx="477" cy="59"/>
            </a:xfrm>
            <a:custGeom>
              <a:avLst/>
              <a:gdLst>
                <a:gd name="T0" fmla="*/ 426 w 477"/>
                <a:gd name="T1" fmla="*/ 0 h 59"/>
                <a:gd name="T2" fmla="*/ 0 w 477"/>
                <a:gd name="T3" fmla="*/ 0 h 59"/>
                <a:gd name="T4" fmla="*/ 51 w 477"/>
                <a:gd name="T5" fmla="*/ 59 h 59"/>
                <a:gd name="T6" fmla="*/ 477 w 477"/>
                <a:gd name="T7" fmla="*/ 59 h 59"/>
                <a:gd name="T8" fmla="*/ 426 w 47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9">
                  <a:moveTo>
                    <a:pt x="426" y="0"/>
                  </a:moveTo>
                  <a:lnTo>
                    <a:pt x="0" y="0"/>
                  </a:lnTo>
                  <a:lnTo>
                    <a:pt x="51" y="59"/>
                  </a:lnTo>
                  <a:lnTo>
                    <a:pt x="477" y="5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" name="Freeform 316">
              <a:extLst>
                <a:ext uri="{FF2B5EF4-FFF2-40B4-BE49-F238E27FC236}">
                  <a16:creationId xmlns:a16="http://schemas.microsoft.com/office/drawing/2014/main" id="{ECC4FB35-65F9-4F31-9DAF-1A0E1EF2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2410"/>
              <a:ext cx="51" cy="198"/>
            </a:xfrm>
            <a:custGeom>
              <a:avLst/>
              <a:gdLst>
                <a:gd name="T0" fmla="*/ 0 w 51"/>
                <a:gd name="T1" fmla="*/ 139 h 198"/>
                <a:gd name="T2" fmla="*/ 51 w 51"/>
                <a:gd name="T3" fmla="*/ 198 h 198"/>
                <a:gd name="T4" fmla="*/ 51 w 51"/>
                <a:gd name="T5" fmla="*/ 60 h 198"/>
                <a:gd name="T6" fmla="*/ 0 w 51"/>
                <a:gd name="T7" fmla="*/ 0 h 198"/>
                <a:gd name="T8" fmla="*/ 0 w 51"/>
                <a:gd name="T9" fmla="*/ 1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8">
                  <a:moveTo>
                    <a:pt x="0" y="139"/>
                  </a:moveTo>
                  <a:lnTo>
                    <a:pt x="51" y="198"/>
                  </a:lnTo>
                  <a:lnTo>
                    <a:pt x="51" y="6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" name="Rectangle 317">
              <a:extLst>
                <a:ext uri="{FF2B5EF4-FFF2-40B4-BE49-F238E27FC236}">
                  <a16:creationId xmlns:a16="http://schemas.microsoft.com/office/drawing/2014/main" id="{159DB46E-D3AC-4813-A5C1-8408436D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2410"/>
              <a:ext cx="426" cy="139"/>
            </a:xfrm>
            <a:prstGeom prst="rect">
              <a:avLst/>
            </a:prstGeom>
            <a:solidFill>
              <a:srgbClr val="C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" name="Rectangle 318">
              <a:extLst>
                <a:ext uri="{FF2B5EF4-FFF2-40B4-BE49-F238E27FC236}">
                  <a16:creationId xmlns:a16="http://schemas.microsoft.com/office/drawing/2014/main" id="{6C1CFB3F-CE91-478E-A623-DFFAE473C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2447"/>
              <a:ext cx="20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700" b="1" dirty="0" err="1">
                  <a:solidFill>
                    <a:srgbClr val="000000"/>
                  </a:solidFill>
                </a:rPr>
                <a:t>MCM.or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1" name="Rectangle 319">
              <a:extLst>
                <a:ext uri="{FF2B5EF4-FFF2-40B4-BE49-F238E27FC236}">
                  <a16:creationId xmlns:a16="http://schemas.microsoft.com/office/drawing/2014/main" id="{4EF5243A-BBE8-4311-B04D-FB5D82389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3123"/>
              <a:ext cx="104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Mobile app for MCM.net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23" name="Picture 2" descr="mcmlogoo">
            <a:hlinkClick r:id="rId27"/>
            <a:extLst>
              <a:ext uri="{FF2B5EF4-FFF2-40B4-BE49-F238E27FC236}">
                <a16:creationId xmlns:a16="http://schemas.microsoft.com/office/drawing/2014/main" id="{DCA0F21C-894E-4B2E-9924-14C3B755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6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l-GR" sz="1800"/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042988" y="0"/>
            <a:ext cx="8101012" cy="981075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l-GR" sz="4000" b="1" dirty="0">
              <a:solidFill>
                <a:srgbClr val="92D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6E23843-17FD-4EC4-918C-A56C71629281}"/>
              </a:ext>
            </a:extLst>
          </p:cNvPr>
          <p:cNvSpPr/>
          <p:nvPr/>
        </p:nvSpPr>
        <p:spPr>
          <a:xfrm>
            <a:off x="3131840" y="435157"/>
            <a:ext cx="3672408" cy="504056"/>
          </a:xfrm>
          <a:prstGeom prst="rect">
            <a:avLst/>
          </a:prstGeom>
          <a:solidFill>
            <a:srgbClr val="468C9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MCM.net -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Υποστήριξη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868" y="2276872"/>
            <a:ext cx="3650097" cy="427375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Picture 4" descr="https://encrypted-tbn3.gstatic.com/images?q=tbn:ANd9GcRMJKHWIZJ-fGu-LZREOBHXcTuu1Rs4d_Fs2mfkbVi8trnumr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253" y="2878635"/>
            <a:ext cx="307181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9DF075-F16F-4513-BEC5-A2B64B28C9F2}"/>
              </a:ext>
            </a:extLst>
          </p:cNvPr>
          <p:cNvSpPr txBox="1"/>
          <p:nvPr/>
        </p:nvSpPr>
        <p:spPr>
          <a:xfrm>
            <a:off x="5065533" y="1394367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Local &amp; Remote Support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A8F380-F829-471B-9ADE-12B3883EF6A7}"/>
              </a:ext>
            </a:extLst>
          </p:cNvPr>
          <p:cNvSpPr/>
          <p:nvPr/>
        </p:nvSpPr>
        <p:spPr>
          <a:xfrm>
            <a:off x="1599802" y="1394367"/>
            <a:ext cx="32602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User Manual &amp; Help</a:t>
            </a:r>
          </a:p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3" name="Picture 2" descr="mcmlogoo">
            <a:hlinkClick r:id="rId4"/>
            <a:extLst>
              <a:ext uri="{FF2B5EF4-FFF2-40B4-BE49-F238E27FC236}">
                <a16:creationId xmlns:a16="http://schemas.microsoft.com/office/drawing/2014/main" id="{98AD68AE-664F-4AAE-BF2B-78927F0D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" y="-410075"/>
            <a:ext cx="2190804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169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icrosoft Sans Serif"/>
        <a:ea typeface=""/>
        <a:cs typeface="Microsoft Sans Serif"/>
      </a:majorFont>
      <a:minorFont>
        <a:latin typeface="Microsoft Sans Serif"/>
        <a:ea typeface=""/>
        <a:cs typeface="Microsoft Sans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9817</TotalTime>
  <Words>1750</Words>
  <Application>Microsoft Office PowerPoint</Application>
  <PresentationFormat>On-screen Show (4:3)</PresentationFormat>
  <Paragraphs>466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Corbel</vt:lpstr>
      <vt:lpstr>Microsoft Sans Serif</vt:lpstr>
      <vt:lpstr>Verdana</vt:lpstr>
      <vt:lpstr>Wingdings</vt:lpstr>
      <vt:lpstr>Default Design</vt:lpstr>
      <vt:lpstr>1_Θέμα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MIK3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Control Management (FCM v.1.x)</dc:title>
  <dc:creator>kostas</dc:creator>
  <cp:lastModifiedBy>Κώστας Κεφαλάς</cp:lastModifiedBy>
  <cp:revision>1127</cp:revision>
  <dcterms:created xsi:type="dcterms:W3CDTF">2010-11-04T08:50:12Z</dcterms:created>
  <dcterms:modified xsi:type="dcterms:W3CDTF">2021-01-21T12:36:44Z</dcterms:modified>
</cp:coreProperties>
</file>